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
  </p:notesMasterIdLst>
  <p:sldIdLst>
    <p:sldId id="256" r:id="rId2"/>
    <p:sldId id="258" r:id="rId3"/>
    <p:sldId id="259" r:id="rId4"/>
    <p:sldId id="260" r:id="rId5"/>
    <p:sldId id="261" r:id="rId6"/>
    <p:sldId id="262" r:id="rId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30"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490BD-3745-4E7B-9A60-2EFD0A1C408E}" type="doc">
      <dgm:prSet loTypeId="urn:microsoft.com/office/officeart/2009/3/layout/PieProcess" loCatId="list" qsTypeId="urn:microsoft.com/office/officeart/2005/8/quickstyle/simple1" qsCatId="simple" csTypeId="urn:microsoft.com/office/officeart/2005/8/colors/accent0_1" csCatId="mainScheme" phldr="1"/>
      <dgm:spPr/>
      <dgm:t>
        <a:bodyPr/>
        <a:lstStyle/>
        <a:p>
          <a:endParaRPr lang="nl-NL"/>
        </a:p>
      </dgm:t>
    </dgm:pt>
    <dgm:pt modelId="{D05C5511-0C25-4758-A363-CE49476FBAD0}">
      <dgm:prSet phldrT="[Tekst]" phldr="0"/>
      <dgm:spPr/>
      <dgm:t>
        <a:bodyPr/>
        <a:lstStyle/>
        <a:p>
          <a:r>
            <a:rPr lang="nl-BE" dirty="0"/>
            <a:t>Roep om recht</a:t>
          </a:r>
          <a:br>
            <a:rPr lang="nl-BE" dirty="0"/>
          </a:br>
          <a:r>
            <a:rPr lang="nl-BE" dirty="0"/>
            <a:t>(1:1-2:1)</a:t>
          </a:r>
          <a:endParaRPr lang="nl-NL" dirty="0"/>
        </a:p>
      </dgm:t>
    </dgm:pt>
    <dgm:pt modelId="{AF1D1D84-CAA8-4858-8AE8-D52EB067D40E}" type="parTrans" cxnId="{6AD4E425-249B-442E-B77C-E9860ABB982B}">
      <dgm:prSet/>
      <dgm:spPr/>
      <dgm:t>
        <a:bodyPr/>
        <a:lstStyle/>
        <a:p>
          <a:endParaRPr lang="nl-NL"/>
        </a:p>
      </dgm:t>
    </dgm:pt>
    <dgm:pt modelId="{7F068ECA-CE93-4345-94D9-AB6199AAA7FA}" type="sibTrans" cxnId="{6AD4E425-249B-442E-B77C-E9860ABB982B}">
      <dgm:prSet/>
      <dgm:spPr/>
      <dgm:t>
        <a:bodyPr/>
        <a:lstStyle/>
        <a:p>
          <a:endParaRPr lang="nl-NL"/>
        </a:p>
      </dgm:t>
    </dgm:pt>
    <dgm:pt modelId="{F21FCCCC-E24E-4C22-AB4E-E0A9C33F5945}">
      <dgm:prSet phldrT="[Tekst]" phldr="0"/>
      <dgm:spPr/>
      <dgm:t>
        <a:bodyPr/>
        <a:lstStyle/>
        <a:p>
          <a:r>
            <a:rPr lang="nl-BE" dirty="0"/>
            <a:t>De last (1:1-4)</a:t>
          </a:r>
          <a:endParaRPr lang="nl-NL" dirty="0"/>
        </a:p>
      </dgm:t>
    </dgm:pt>
    <dgm:pt modelId="{55B60B9A-472B-4CB3-920C-997A46F3DECC}" type="parTrans" cxnId="{70A0A528-080E-4E6E-BD85-BA4A47DE2B91}">
      <dgm:prSet/>
      <dgm:spPr/>
      <dgm:t>
        <a:bodyPr/>
        <a:lstStyle/>
        <a:p>
          <a:endParaRPr lang="nl-NL"/>
        </a:p>
      </dgm:t>
    </dgm:pt>
    <dgm:pt modelId="{DA9754AD-3698-4369-A14E-FEE0262E30E7}" type="sibTrans" cxnId="{70A0A528-080E-4E6E-BD85-BA4A47DE2B91}">
      <dgm:prSet/>
      <dgm:spPr/>
      <dgm:t>
        <a:bodyPr/>
        <a:lstStyle/>
        <a:p>
          <a:endParaRPr lang="nl-NL"/>
        </a:p>
      </dgm:t>
    </dgm:pt>
    <dgm:pt modelId="{9BD33C38-587B-47CF-9F82-63FC6C5A5D9B}">
      <dgm:prSet phldrT="[Tekst]" phldr="0"/>
      <dgm:spPr/>
      <dgm:t>
        <a:bodyPr/>
        <a:lstStyle/>
        <a:p>
          <a:r>
            <a:rPr lang="nl-BE" dirty="0"/>
            <a:t>Gods antwoord (1:5-11)</a:t>
          </a:r>
          <a:endParaRPr lang="nl-NL" dirty="0"/>
        </a:p>
      </dgm:t>
    </dgm:pt>
    <dgm:pt modelId="{7670ABF2-CFC1-4AEB-AD27-28698BDD9C48}" type="parTrans" cxnId="{D7CBCA4F-5895-4AFB-A524-ED0E2B8174DF}">
      <dgm:prSet/>
      <dgm:spPr/>
      <dgm:t>
        <a:bodyPr/>
        <a:lstStyle/>
        <a:p>
          <a:endParaRPr lang="nl-NL"/>
        </a:p>
      </dgm:t>
    </dgm:pt>
    <dgm:pt modelId="{8AA65595-534D-4144-B13B-3B4BEB784C7C}" type="sibTrans" cxnId="{D7CBCA4F-5895-4AFB-A524-ED0E2B8174DF}">
      <dgm:prSet/>
      <dgm:spPr/>
      <dgm:t>
        <a:bodyPr/>
        <a:lstStyle/>
        <a:p>
          <a:endParaRPr lang="nl-NL"/>
        </a:p>
      </dgm:t>
    </dgm:pt>
    <dgm:pt modelId="{5176E53D-36D9-4342-8BF1-42060F833EC3}">
      <dgm:prSet phldrT="[Tekst]" phldr="0"/>
      <dgm:spPr/>
      <dgm:t>
        <a:bodyPr/>
        <a:lstStyle/>
        <a:p>
          <a:r>
            <a:rPr lang="nl-BE" dirty="0"/>
            <a:t>Klacht over onrecht</a:t>
          </a:r>
          <a:br>
            <a:rPr lang="nl-BE" dirty="0"/>
          </a:br>
          <a:r>
            <a:rPr lang="nl-BE" dirty="0"/>
            <a:t>(2:2-20)</a:t>
          </a:r>
          <a:endParaRPr lang="nl-NL" dirty="0"/>
        </a:p>
      </dgm:t>
    </dgm:pt>
    <dgm:pt modelId="{DE94F540-6E12-4A53-AC45-431936E84934}" type="parTrans" cxnId="{513D3042-D78A-44AF-8423-E6D819792774}">
      <dgm:prSet/>
      <dgm:spPr/>
      <dgm:t>
        <a:bodyPr/>
        <a:lstStyle/>
        <a:p>
          <a:endParaRPr lang="nl-NL"/>
        </a:p>
      </dgm:t>
    </dgm:pt>
    <dgm:pt modelId="{E2D2BDD0-4BD2-4553-8056-F850C91649BB}" type="sibTrans" cxnId="{513D3042-D78A-44AF-8423-E6D819792774}">
      <dgm:prSet/>
      <dgm:spPr/>
      <dgm:t>
        <a:bodyPr/>
        <a:lstStyle/>
        <a:p>
          <a:endParaRPr lang="nl-NL"/>
        </a:p>
      </dgm:t>
    </dgm:pt>
    <dgm:pt modelId="{E5A4DF56-383C-4A5D-A1AD-86CEC3937AB1}">
      <dgm:prSet phldrT="[Tekst]" phldr="0"/>
      <dgm:spPr/>
      <dgm:t>
        <a:bodyPr/>
        <a:lstStyle/>
        <a:p>
          <a:r>
            <a:rPr lang="nl-BE" dirty="0" err="1"/>
            <a:t>Wee-klaag</a:t>
          </a:r>
          <a:r>
            <a:rPr lang="nl-BE" dirty="0"/>
            <a:t> (2:6-20)</a:t>
          </a:r>
          <a:endParaRPr lang="nl-NL" dirty="0"/>
        </a:p>
      </dgm:t>
    </dgm:pt>
    <dgm:pt modelId="{C3D0DBF8-F776-43CC-94AF-DD7E8D31C327}" type="parTrans" cxnId="{281C9816-0704-4FAF-8269-2DDD1979B748}">
      <dgm:prSet/>
      <dgm:spPr/>
      <dgm:t>
        <a:bodyPr/>
        <a:lstStyle/>
        <a:p>
          <a:endParaRPr lang="nl-NL"/>
        </a:p>
      </dgm:t>
    </dgm:pt>
    <dgm:pt modelId="{4BEEFF85-2E36-454A-B087-159862218A10}" type="sibTrans" cxnId="{281C9816-0704-4FAF-8269-2DDD1979B748}">
      <dgm:prSet/>
      <dgm:spPr/>
      <dgm:t>
        <a:bodyPr/>
        <a:lstStyle/>
        <a:p>
          <a:endParaRPr lang="nl-NL"/>
        </a:p>
      </dgm:t>
    </dgm:pt>
    <dgm:pt modelId="{96378A80-641E-4230-A154-31E74CC2C65C}">
      <dgm:prSet phldrT="[Tekst]" phldr="0"/>
      <dgm:spPr/>
      <dgm:t>
        <a:bodyPr/>
        <a:lstStyle/>
        <a:p>
          <a:r>
            <a:rPr lang="nl-BE" dirty="0"/>
            <a:t>Klaaglied</a:t>
          </a:r>
          <a:br>
            <a:rPr lang="nl-BE" dirty="0"/>
          </a:br>
          <a:r>
            <a:rPr lang="nl-BE" dirty="0"/>
            <a:t>(3:1-19)</a:t>
          </a:r>
          <a:endParaRPr lang="nl-NL" dirty="0"/>
        </a:p>
      </dgm:t>
    </dgm:pt>
    <dgm:pt modelId="{D5E4A90F-236B-4C94-A84E-7A2297308AC5}" type="parTrans" cxnId="{1ACE283F-EE15-4EAE-82C4-B74D2E041EA2}">
      <dgm:prSet/>
      <dgm:spPr/>
      <dgm:t>
        <a:bodyPr/>
        <a:lstStyle/>
        <a:p>
          <a:endParaRPr lang="nl-NL"/>
        </a:p>
      </dgm:t>
    </dgm:pt>
    <dgm:pt modelId="{EB13E90E-AC04-4BBB-B013-C42C9E43C6F0}" type="sibTrans" cxnId="{1ACE283F-EE15-4EAE-82C4-B74D2E041EA2}">
      <dgm:prSet/>
      <dgm:spPr/>
      <dgm:t>
        <a:bodyPr/>
        <a:lstStyle/>
        <a:p>
          <a:endParaRPr lang="nl-NL"/>
        </a:p>
      </dgm:t>
    </dgm:pt>
    <dgm:pt modelId="{3EBA59D0-9AE4-407B-BF63-96D8A32406AC}">
      <dgm:prSet phldrT="[Tekst]" phldr="0"/>
      <dgm:spPr/>
      <dgm:t>
        <a:bodyPr/>
        <a:lstStyle/>
        <a:p>
          <a:r>
            <a:rPr lang="nl-BE" dirty="0"/>
            <a:t>Reactie op God (1:12-2:1)</a:t>
          </a:r>
          <a:endParaRPr lang="nl-NL" dirty="0"/>
        </a:p>
      </dgm:t>
    </dgm:pt>
    <dgm:pt modelId="{F1187BF5-0FD8-424F-9DD6-F53973194A89}" type="parTrans" cxnId="{A7F93D78-C614-4FE2-B7B9-E552F61B9DE0}">
      <dgm:prSet/>
      <dgm:spPr/>
      <dgm:t>
        <a:bodyPr/>
        <a:lstStyle/>
        <a:p>
          <a:endParaRPr lang="nl-NL"/>
        </a:p>
      </dgm:t>
    </dgm:pt>
    <dgm:pt modelId="{32AE0654-127A-4F7F-BB54-7DF8C26D2B27}" type="sibTrans" cxnId="{A7F93D78-C614-4FE2-B7B9-E552F61B9DE0}">
      <dgm:prSet/>
      <dgm:spPr/>
      <dgm:t>
        <a:bodyPr/>
        <a:lstStyle/>
        <a:p>
          <a:endParaRPr lang="nl-NL"/>
        </a:p>
      </dgm:t>
    </dgm:pt>
    <dgm:pt modelId="{80B97D17-57F0-4DEF-B9AC-C43BFDCEE740}">
      <dgm:prSet phldrT="[Tekst]" phldr="0"/>
      <dgm:spPr/>
      <dgm:t>
        <a:bodyPr/>
        <a:lstStyle/>
        <a:p>
          <a:r>
            <a:rPr lang="nl-BE" dirty="0"/>
            <a:t>Visioen over recht en onrecht (2:2-4)</a:t>
          </a:r>
          <a:endParaRPr lang="nl-NL" dirty="0"/>
        </a:p>
      </dgm:t>
    </dgm:pt>
    <dgm:pt modelId="{B2E910A0-A496-402C-B356-9D283521844F}" type="parTrans" cxnId="{EB991C5F-02BA-47FF-8BE0-4AEE7165D6BD}">
      <dgm:prSet/>
      <dgm:spPr/>
      <dgm:t>
        <a:bodyPr/>
        <a:lstStyle/>
        <a:p>
          <a:endParaRPr lang="nl-NL"/>
        </a:p>
      </dgm:t>
    </dgm:pt>
    <dgm:pt modelId="{83E81FB7-898C-4E57-B8FB-01EC4BA09F8C}" type="sibTrans" cxnId="{EB991C5F-02BA-47FF-8BE0-4AEE7165D6BD}">
      <dgm:prSet/>
      <dgm:spPr/>
      <dgm:t>
        <a:bodyPr/>
        <a:lstStyle/>
        <a:p>
          <a:endParaRPr lang="nl-NL"/>
        </a:p>
      </dgm:t>
    </dgm:pt>
    <dgm:pt modelId="{0BADD481-0C45-486B-B9E2-904861C8770D}">
      <dgm:prSet phldrT="[Tekst]" phldr="0"/>
      <dgm:spPr/>
      <dgm:t>
        <a:bodyPr/>
        <a:lstStyle/>
        <a:p>
          <a:r>
            <a:rPr lang="nl-BE" dirty="0"/>
            <a:t>Wee over het huis (2:9-11)</a:t>
          </a:r>
          <a:endParaRPr lang="nl-NL" dirty="0"/>
        </a:p>
      </dgm:t>
    </dgm:pt>
    <dgm:pt modelId="{CE9E88C6-A929-4BFB-B406-4EF92C859094}" type="parTrans" cxnId="{572C8C24-DE95-419F-8F2A-FC1FCF8F06C6}">
      <dgm:prSet/>
      <dgm:spPr/>
      <dgm:t>
        <a:bodyPr/>
        <a:lstStyle/>
        <a:p>
          <a:endParaRPr lang="nl-NL"/>
        </a:p>
      </dgm:t>
    </dgm:pt>
    <dgm:pt modelId="{26B9F7B7-C42C-4795-B02F-64F301557592}" type="sibTrans" cxnId="{572C8C24-DE95-419F-8F2A-FC1FCF8F06C6}">
      <dgm:prSet/>
      <dgm:spPr/>
      <dgm:t>
        <a:bodyPr/>
        <a:lstStyle/>
        <a:p>
          <a:endParaRPr lang="nl-NL"/>
        </a:p>
      </dgm:t>
    </dgm:pt>
    <dgm:pt modelId="{4220E194-D734-4C29-B4E1-59D75AC0DE20}">
      <dgm:prSet phldrT="[Tekst]" phldr="0"/>
      <dgm:spPr/>
      <dgm:t>
        <a:bodyPr/>
        <a:lstStyle/>
        <a:p>
          <a:r>
            <a:rPr lang="nl-BE" dirty="0"/>
            <a:t>Wee over de stad (2:12-14)</a:t>
          </a:r>
          <a:endParaRPr lang="nl-NL" dirty="0"/>
        </a:p>
      </dgm:t>
    </dgm:pt>
    <dgm:pt modelId="{092E65FB-E69D-4264-B35F-DE18DE02BC41}" type="parTrans" cxnId="{282D7FA2-5E8D-4F6C-B01C-508B230F040D}">
      <dgm:prSet/>
      <dgm:spPr/>
      <dgm:t>
        <a:bodyPr/>
        <a:lstStyle/>
        <a:p>
          <a:endParaRPr lang="nl-NL"/>
        </a:p>
      </dgm:t>
    </dgm:pt>
    <dgm:pt modelId="{3884C6D5-941F-4F14-805E-7C80C6DF0D00}" type="sibTrans" cxnId="{282D7FA2-5E8D-4F6C-B01C-508B230F040D}">
      <dgm:prSet/>
      <dgm:spPr/>
      <dgm:t>
        <a:bodyPr/>
        <a:lstStyle/>
        <a:p>
          <a:endParaRPr lang="nl-NL"/>
        </a:p>
      </dgm:t>
    </dgm:pt>
    <dgm:pt modelId="{5E78666E-9389-4AB8-B68F-1D5C81C0EA26}">
      <dgm:prSet phldrT="[Tekst]" phldr="0"/>
      <dgm:spPr/>
      <dgm:t>
        <a:bodyPr/>
        <a:lstStyle/>
        <a:p>
          <a:r>
            <a:rPr lang="nl-BE" dirty="0"/>
            <a:t>Wee over het onrecht (2:15-18)</a:t>
          </a:r>
          <a:endParaRPr lang="nl-NL" dirty="0"/>
        </a:p>
      </dgm:t>
    </dgm:pt>
    <dgm:pt modelId="{D7EDBC2C-0C50-4C5C-8F0C-CA8A07D84936}" type="parTrans" cxnId="{9D8BCC2F-7852-4578-B172-80E1722D6AF3}">
      <dgm:prSet/>
      <dgm:spPr/>
      <dgm:t>
        <a:bodyPr/>
        <a:lstStyle/>
        <a:p>
          <a:endParaRPr lang="nl-NL"/>
        </a:p>
      </dgm:t>
    </dgm:pt>
    <dgm:pt modelId="{ADD4EAE4-8987-44DB-81C5-E86D0D70722E}" type="sibTrans" cxnId="{9D8BCC2F-7852-4578-B172-80E1722D6AF3}">
      <dgm:prSet/>
      <dgm:spPr/>
      <dgm:t>
        <a:bodyPr/>
        <a:lstStyle/>
        <a:p>
          <a:endParaRPr lang="nl-NL"/>
        </a:p>
      </dgm:t>
    </dgm:pt>
    <dgm:pt modelId="{8A28BF2F-624D-4512-B76C-9A260AB96250}">
      <dgm:prSet phldrT="[Tekst]" phldr="0"/>
      <dgm:spPr/>
      <dgm:t>
        <a:bodyPr/>
        <a:lstStyle/>
        <a:p>
          <a:r>
            <a:rPr lang="nl-BE" dirty="0"/>
            <a:t>Wee over de afgoden (2:19-20)</a:t>
          </a:r>
          <a:endParaRPr lang="nl-NL" dirty="0"/>
        </a:p>
      </dgm:t>
    </dgm:pt>
    <dgm:pt modelId="{81BD2BF6-4B2F-408D-B616-156FD703C591}" type="parTrans" cxnId="{0937DB72-0C99-41CF-B49D-AE78C6D22039}">
      <dgm:prSet/>
      <dgm:spPr/>
      <dgm:t>
        <a:bodyPr/>
        <a:lstStyle/>
        <a:p>
          <a:endParaRPr lang="nl-NL"/>
        </a:p>
      </dgm:t>
    </dgm:pt>
    <dgm:pt modelId="{9B053D17-D47B-4004-9296-F225DC286859}" type="sibTrans" cxnId="{0937DB72-0C99-41CF-B49D-AE78C6D22039}">
      <dgm:prSet/>
      <dgm:spPr/>
      <dgm:t>
        <a:bodyPr/>
        <a:lstStyle/>
        <a:p>
          <a:endParaRPr lang="nl-NL"/>
        </a:p>
      </dgm:t>
    </dgm:pt>
    <dgm:pt modelId="{AA3A747D-1EE0-4FF1-91DB-6F0B0B977A99}">
      <dgm:prSet phldrT="[Tekst]" phldr="0"/>
      <dgm:spPr/>
      <dgm:t>
        <a:bodyPr/>
        <a:lstStyle/>
        <a:p>
          <a:r>
            <a:rPr lang="nl-BE" dirty="0"/>
            <a:t>Wee over het volk (2:7-8)</a:t>
          </a:r>
          <a:endParaRPr lang="nl-NL" dirty="0"/>
        </a:p>
      </dgm:t>
    </dgm:pt>
    <dgm:pt modelId="{9C757C72-7ACC-4D64-91F6-679852B16EA7}" type="parTrans" cxnId="{B871D63A-907C-4154-A6F2-C6E1075E2D3E}">
      <dgm:prSet/>
      <dgm:spPr/>
      <dgm:t>
        <a:bodyPr/>
        <a:lstStyle/>
        <a:p>
          <a:endParaRPr lang="nl-NL"/>
        </a:p>
      </dgm:t>
    </dgm:pt>
    <dgm:pt modelId="{8ED6EA6F-F969-4E21-AED1-A21661719FE2}" type="sibTrans" cxnId="{B871D63A-907C-4154-A6F2-C6E1075E2D3E}">
      <dgm:prSet/>
      <dgm:spPr/>
      <dgm:t>
        <a:bodyPr/>
        <a:lstStyle/>
        <a:p>
          <a:endParaRPr lang="nl-NL"/>
        </a:p>
      </dgm:t>
    </dgm:pt>
    <dgm:pt modelId="{8E8DCC1E-21EE-4E55-8E45-278DC8092137}">
      <dgm:prSet phldrT="[Tekst]" phldr="0"/>
      <dgm:spPr/>
      <dgm:t>
        <a:bodyPr/>
        <a:lstStyle/>
        <a:p>
          <a:r>
            <a:rPr lang="nl-BE" dirty="0"/>
            <a:t>Bedrog van de man die Juda aanvalt (2:5)</a:t>
          </a:r>
          <a:endParaRPr lang="nl-NL" dirty="0"/>
        </a:p>
      </dgm:t>
    </dgm:pt>
    <dgm:pt modelId="{308168E9-1D46-44A3-B124-20A16233062A}" type="parTrans" cxnId="{E34272D8-A3C4-462C-AC14-098EE7342E9D}">
      <dgm:prSet/>
      <dgm:spPr/>
      <dgm:t>
        <a:bodyPr/>
        <a:lstStyle/>
        <a:p>
          <a:endParaRPr lang="nl-NL"/>
        </a:p>
      </dgm:t>
    </dgm:pt>
    <dgm:pt modelId="{B1F87E19-2758-48B3-999E-E76FD935EB53}" type="sibTrans" cxnId="{E34272D8-A3C4-462C-AC14-098EE7342E9D}">
      <dgm:prSet/>
      <dgm:spPr/>
      <dgm:t>
        <a:bodyPr/>
        <a:lstStyle/>
        <a:p>
          <a:endParaRPr lang="nl-NL"/>
        </a:p>
      </dgm:t>
    </dgm:pt>
    <dgm:pt modelId="{B7D8D6DF-279A-4F5D-BB5D-ED55A581138E}" type="pres">
      <dgm:prSet presAssocID="{D40490BD-3745-4E7B-9A60-2EFD0A1C408E}" presName="Name0" presStyleCnt="0">
        <dgm:presLayoutVars>
          <dgm:chMax val="7"/>
          <dgm:chPref val="7"/>
          <dgm:dir/>
          <dgm:animOne val="branch"/>
          <dgm:animLvl val="lvl"/>
        </dgm:presLayoutVars>
      </dgm:prSet>
      <dgm:spPr/>
    </dgm:pt>
    <dgm:pt modelId="{7733A8A4-889D-49CE-BA5E-76EA4847A5C7}" type="pres">
      <dgm:prSet presAssocID="{D05C5511-0C25-4758-A363-CE49476FBAD0}" presName="ParentComposite" presStyleCnt="0"/>
      <dgm:spPr/>
    </dgm:pt>
    <dgm:pt modelId="{F80B368F-DD11-481A-9441-64C2DAFC9442}" type="pres">
      <dgm:prSet presAssocID="{D05C5511-0C25-4758-A363-CE49476FBAD0}" presName="Chord" presStyleLbl="bgShp" presStyleIdx="0" presStyleCnt="3"/>
      <dgm:spPr/>
    </dgm:pt>
    <dgm:pt modelId="{B68CAC90-A0A3-4139-B5D9-7DC7BAD7EAFC}" type="pres">
      <dgm:prSet presAssocID="{D05C5511-0C25-4758-A363-CE49476FBAD0}" presName="Pie" presStyleLbl="alignNode1" presStyleIdx="0" presStyleCnt="3"/>
      <dgm:spPr/>
    </dgm:pt>
    <dgm:pt modelId="{F1AC772C-A5B2-4731-8C15-6F8BB9A3B952}" type="pres">
      <dgm:prSet presAssocID="{D05C5511-0C25-4758-A363-CE49476FBAD0}" presName="Parent" presStyleLbl="revTx" presStyleIdx="0" presStyleCnt="5">
        <dgm:presLayoutVars>
          <dgm:chMax val="1"/>
          <dgm:chPref val="1"/>
          <dgm:bulletEnabled val="1"/>
        </dgm:presLayoutVars>
      </dgm:prSet>
      <dgm:spPr/>
    </dgm:pt>
    <dgm:pt modelId="{1BF10C59-E310-4D9A-8B9C-AD3B491828C4}" type="pres">
      <dgm:prSet presAssocID="{DA9754AD-3698-4369-A14E-FEE0262E30E7}" presName="negSibTrans" presStyleCnt="0"/>
      <dgm:spPr/>
    </dgm:pt>
    <dgm:pt modelId="{FF586EA7-08BE-4913-9234-D2CB23FBBFE8}" type="pres">
      <dgm:prSet presAssocID="{D05C5511-0C25-4758-A363-CE49476FBAD0}" presName="composite" presStyleCnt="0"/>
      <dgm:spPr/>
    </dgm:pt>
    <dgm:pt modelId="{A509F5BB-EAEF-4226-84F8-D9630080A0F8}" type="pres">
      <dgm:prSet presAssocID="{D05C5511-0C25-4758-A363-CE49476FBAD0}" presName="Child" presStyleLbl="revTx" presStyleIdx="1" presStyleCnt="5">
        <dgm:presLayoutVars>
          <dgm:chMax val="0"/>
          <dgm:chPref val="0"/>
          <dgm:bulletEnabled val="1"/>
        </dgm:presLayoutVars>
      </dgm:prSet>
      <dgm:spPr/>
    </dgm:pt>
    <dgm:pt modelId="{7D5DE857-5DC5-48EC-A575-EA8E496D5EF0}" type="pres">
      <dgm:prSet presAssocID="{7F068ECA-CE93-4345-94D9-AB6199AAA7FA}" presName="sibTrans" presStyleCnt="0"/>
      <dgm:spPr/>
    </dgm:pt>
    <dgm:pt modelId="{6D589D18-B69A-44A3-B910-1EA7BD7FE572}" type="pres">
      <dgm:prSet presAssocID="{5176E53D-36D9-4342-8BF1-42060F833EC3}" presName="ParentComposite" presStyleCnt="0"/>
      <dgm:spPr/>
    </dgm:pt>
    <dgm:pt modelId="{88E545C6-C527-4FEB-8B8A-CD53E7B01156}" type="pres">
      <dgm:prSet presAssocID="{5176E53D-36D9-4342-8BF1-42060F833EC3}" presName="Chord" presStyleLbl="bgShp" presStyleIdx="1" presStyleCnt="3"/>
      <dgm:spPr/>
    </dgm:pt>
    <dgm:pt modelId="{DAD3F8B4-936D-4632-94CE-970330ECADAC}" type="pres">
      <dgm:prSet presAssocID="{5176E53D-36D9-4342-8BF1-42060F833EC3}" presName="Pie" presStyleLbl="alignNode1" presStyleIdx="1" presStyleCnt="3"/>
      <dgm:spPr/>
    </dgm:pt>
    <dgm:pt modelId="{B4038F36-93FC-4DF2-8F85-D191B71B28ED}" type="pres">
      <dgm:prSet presAssocID="{5176E53D-36D9-4342-8BF1-42060F833EC3}" presName="Parent" presStyleLbl="revTx" presStyleIdx="2" presStyleCnt="5">
        <dgm:presLayoutVars>
          <dgm:chMax val="1"/>
          <dgm:chPref val="1"/>
          <dgm:bulletEnabled val="1"/>
        </dgm:presLayoutVars>
      </dgm:prSet>
      <dgm:spPr/>
    </dgm:pt>
    <dgm:pt modelId="{9874E9FF-4937-40DD-9179-9EFACAD9A593}" type="pres">
      <dgm:prSet presAssocID="{83E81FB7-898C-4E57-B8FB-01EC4BA09F8C}" presName="negSibTrans" presStyleCnt="0"/>
      <dgm:spPr/>
    </dgm:pt>
    <dgm:pt modelId="{41E2A443-FCC5-4E11-B01C-46E7BB68609C}" type="pres">
      <dgm:prSet presAssocID="{5176E53D-36D9-4342-8BF1-42060F833EC3}" presName="composite" presStyleCnt="0"/>
      <dgm:spPr/>
    </dgm:pt>
    <dgm:pt modelId="{AD167F59-8307-4EBD-8E1E-5F8C02B6DBDA}" type="pres">
      <dgm:prSet presAssocID="{5176E53D-36D9-4342-8BF1-42060F833EC3}" presName="Child" presStyleLbl="revTx" presStyleIdx="3" presStyleCnt="5">
        <dgm:presLayoutVars>
          <dgm:chMax val="0"/>
          <dgm:chPref val="0"/>
          <dgm:bulletEnabled val="1"/>
        </dgm:presLayoutVars>
      </dgm:prSet>
      <dgm:spPr/>
    </dgm:pt>
    <dgm:pt modelId="{0D1E1EFA-A536-4216-B29B-2390ED08DF89}" type="pres">
      <dgm:prSet presAssocID="{E2D2BDD0-4BD2-4553-8056-F850C91649BB}" presName="sibTrans" presStyleCnt="0"/>
      <dgm:spPr/>
    </dgm:pt>
    <dgm:pt modelId="{7F6E69D5-DA67-487E-8136-07E58ADEEE73}" type="pres">
      <dgm:prSet presAssocID="{96378A80-641E-4230-A154-31E74CC2C65C}" presName="ParentComposite" presStyleCnt="0"/>
      <dgm:spPr/>
    </dgm:pt>
    <dgm:pt modelId="{55939C83-D77B-4607-954D-EEC69A9FF3FB}" type="pres">
      <dgm:prSet presAssocID="{96378A80-641E-4230-A154-31E74CC2C65C}" presName="Chord" presStyleLbl="bgShp" presStyleIdx="2" presStyleCnt="3"/>
      <dgm:spPr/>
    </dgm:pt>
    <dgm:pt modelId="{A845077C-0A2B-449B-B085-D3FDED626EE7}" type="pres">
      <dgm:prSet presAssocID="{96378A80-641E-4230-A154-31E74CC2C65C}" presName="Pie" presStyleLbl="alignNode1" presStyleIdx="2" presStyleCnt="3"/>
      <dgm:spPr/>
    </dgm:pt>
    <dgm:pt modelId="{1D823BF0-5890-45DE-9412-72B4943B36C6}" type="pres">
      <dgm:prSet presAssocID="{96378A80-641E-4230-A154-31E74CC2C65C}" presName="Parent" presStyleLbl="revTx" presStyleIdx="4" presStyleCnt="5">
        <dgm:presLayoutVars>
          <dgm:chMax val="1"/>
          <dgm:chPref val="1"/>
          <dgm:bulletEnabled val="1"/>
        </dgm:presLayoutVars>
      </dgm:prSet>
      <dgm:spPr/>
    </dgm:pt>
  </dgm:ptLst>
  <dgm:cxnLst>
    <dgm:cxn modelId="{3E5AC108-3CC9-447B-9A28-239A43C1D943}" type="presOf" srcId="{9BD33C38-587B-47CF-9F82-63FC6C5A5D9B}" destId="{A509F5BB-EAEF-4226-84F8-D9630080A0F8}" srcOrd="0" destOrd="1" presId="urn:microsoft.com/office/officeart/2009/3/layout/PieProcess"/>
    <dgm:cxn modelId="{8405E70D-C14E-40F1-B510-0000B1C4A335}" type="presOf" srcId="{96378A80-641E-4230-A154-31E74CC2C65C}" destId="{1D823BF0-5890-45DE-9412-72B4943B36C6}" srcOrd="0" destOrd="0" presId="urn:microsoft.com/office/officeart/2009/3/layout/PieProcess"/>
    <dgm:cxn modelId="{D0D6D811-CBD6-4AD1-9DB1-CFC2597FD96E}" type="presOf" srcId="{8A28BF2F-624D-4512-B76C-9A260AB96250}" destId="{AD167F59-8307-4EBD-8E1E-5F8C02B6DBDA}" srcOrd="0" destOrd="7" presId="urn:microsoft.com/office/officeart/2009/3/layout/PieProcess"/>
    <dgm:cxn modelId="{281C9816-0704-4FAF-8269-2DDD1979B748}" srcId="{5176E53D-36D9-4342-8BF1-42060F833EC3}" destId="{E5A4DF56-383C-4A5D-A1AD-86CEC3937AB1}" srcOrd="2" destOrd="0" parTransId="{C3D0DBF8-F776-43CC-94AF-DD7E8D31C327}" sibTransId="{4BEEFF85-2E36-454A-B087-159862218A10}"/>
    <dgm:cxn modelId="{572C8C24-DE95-419F-8F2A-FC1FCF8F06C6}" srcId="{E5A4DF56-383C-4A5D-A1AD-86CEC3937AB1}" destId="{0BADD481-0C45-486B-B9E2-904861C8770D}" srcOrd="1" destOrd="0" parTransId="{CE9E88C6-A929-4BFB-B406-4EF92C859094}" sibTransId="{26B9F7B7-C42C-4795-B02F-64F301557592}"/>
    <dgm:cxn modelId="{6AD4E425-249B-442E-B77C-E9860ABB982B}" srcId="{D40490BD-3745-4E7B-9A60-2EFD0A1C408E}" destId="{D05C5511-0C25-4758-A363-CE49476FBAD0}" srcOrd="0" destOrd="0" parTransId="{AF1D1D84-CAA8-4858-8AE8-D52EB067D40E}" sibTransId="{7F068ECA-CE93-4345-94D9-AB6199AAA7FA}"/>
    <dgm:cxn modelId="{70A0A528-080E-4E6E-BD85-BA4A47DE2B91}" srcId="{D05C5511-0C25-4758-A363-CE49476FBAD0}" destId="{F21FCCCC-E24E-4C22-AB4E-E0A9C33F5945}" srcOrd="0" destOrd="0" parTransId="{55B60B9A-472B-4CB3-920C-997A46F3DECC}" sibTransId="{DA9754AD-3698-4369-A14E-FEE0262E30E7}"/>
    <dgm:cxn modelId="{9D8BCC2F-7852-4578-B172-80E1722D6AF3}" srcId="{E5A4DF56-383C-4A5D-A1AD-86CEC3937AB1}" destId="{5E78666E-9389-4AB8-B68F-1D5C81C0EA26}" srcOrd="3" destOrd="0" parTransId="{D7EDBC2C-0C50-4C5C-8F0C-CA8A07D84936}" sibTransId="{ADD4EAE4-8987-44DB-81C5-E86D0D70722E}"/>
    <dgm:cxn modelId="{B871D63A-907C-4154-A6F2-C6E1075E2D3E}" srcId="{E5A4DF56-383C-4A5D-A1AD-86CEC3937AB1}" destId="{AA3A747D-1EE0-4FF1-91DB-6F0B0B977A99}" srcOrd="0" destOrd="0" parTransId="{9C757C72-7ACC-4D64-91F6-679852B16EA7}" sibTransId="{8ED6EA6F-F969-4E21-AED1-A21661719FE2}"/>
    <dgm:cxn modelId="{1ACE283F-EE15-4EAE-82C4-B74D2E041EA2}" srcId="{D40490BD-3745-4E7B-9A60-2EFD0A1C408E}" destId="{96378A80-641E-4230-A154-31E74CC2C65C}" srcOrd="2" destOrd="0" parTransId="{D5E4A90F-236B-4C94-A84E-7A2297308AC5}" sibTransId="{EB13E90E-AC04-4BBB-B013-C42C9E43C6F0}"/>
    <dgm:cxn modelId="{A1F9E35B-0F21-4590-BD98-8978239CEF5F}" type="presOf" srcId="{F21FCCCC-E24E-4C22-AB4E-E0A9C33F5945}" destId="{A509F5BB-EAEF-4226-84F8-D9630080A0F8}" srcOrd="0" destOrd="0" presId="urn:microsoft.com/office/officeart/2009/3/layout/PieProcess"/>
    <dgm:cxn modelId="{29BD5F5E-9D7D-41D9-838F-4863CCF30BB6}" type="presOf" srcId="{5E78666E-9389-4AB8-B68F-1D5C81C0EA26}" destId="{AD167F59-8307-4EBD-8E1E-5F8C02B6DBDA}" srcOrd="0" destOrd="6" presId="urn:microsoft.com/office/officeart/2009/3/layout/PieProcess"/>
    <dgm:cxn modelId="{EB991C5F-02BA-47FF-8BE0-4AEE7165D6BD}" srcId="{5176E53D-36D9-4342-8BF1-42060F833EC3}" destId="{80B97D17-57F0-4DEF-B9AC-C43BFDCEE740}" srcOrd="0" destOrd="0" parTransId="{B2E910A0-A496-402C-B356-9D283521844F}" sibTransId="{83E81FB7-898C-4E57-B8FB-01EC4BA09F8C}"/>
    <dgm:cxn modelId="{0A7FDE41-FE5C-40AA-8144-5832CD5FBEEC}" type="presOf" srcId="{D40490BD-3745-4E7B-9A60-2EFD0A1C408E}" destId="{B7D8D6DF-279A-4F5D-BB5D-ED55A581138E}" srcOrd="0" destOrd="0" presId="urn:microsoft.com/office/officeart/2009/3/layout/PieProcess"/>
    <dgm:cxn modelId="{513D3042-D78A-44AF-8423-E6D819792774}" srcId="{D40490BD-3745-4E7B-9A60-2EFD0A1C408E}" destId="{5176E53D-36D9-4342-8BF1-42060F833EC3}" srcOrd="1" destOrd="0" parTransId="{DE94F540-6E12-4A53-AC45-431936E84934}" sibTransId="{E2D2BDD0-4BD2-4553-8056-F850C91649BB}"/>
    <dgm:cxn modelId="{D7CBCA4F-5895-4AFB-A524-ED0E2B8174DF}" srcId="{D05C5511-0C25-4758-A363-CE49476FBAD0}" destId="{9BD33C38-587B-47CF-9F82-63FC6C5A5D9B}" srcOrd="1" destOrd="0" parTransId="{7670ABF2-CFC1-4AEB-AD27-28698BDD9C48}" sibTransId="{8AA65595-534D-4144-B13B-3B4BEB784C7C}"/>
    <dgm:cxn modelId="{0937DB72-0C99-41CF-B49D-AE78C6D22039}" srcId="{E5A4DF56-383C-4A5D-A1AD-86CEC3937AB1}" destId="{8A28BF2F-624D-4512-B76C-9A260AB96250}" srcOrd="4" destOrd="0" parTransId="{81BD2BF6-4B2F-408D-B616-156FD703C591}" sibTransId="{9B053D17-D47B-4004-9296-F225DC286859}"/>
    <dgm:cxn modelId="{238DEE74-7E13-4C47-8D11-955824155B0F}" type="presOf" srcId="{4220E194-D734-4C29-B4E1-59D75AC0DE20}" destId="{AD167F59-8307-4EBD-8E1E-5F8C02B6DBDA}" srcOrd="0" destOrd="5" presId="urn:microsoft.com/office/officeart/2009/3/layout/PieProcess"/>
    <dgm:cxn modelId="{A7F93D78-C614-4FE2-B7B9-E552F61B9DE0}" srcId="{D05C5511-0C25-4758-A363-CE49476FBAD0}" destId="{3EBA59D0-9AE4-407B-BF63-96D8A32406AC}" srcOrd="2" destOrd="0" parTransId="{F1187BF5-0FD8-424F-9DD6-F53973194A89}" sibTransId="{32AE0654-127A-4F7F-BB54-7DF8C26D2B27}"/>
    <dgm:cxn modelId="{814D5D5A-69E0-4B7B-A07C-39038D2C9AFA}" type="presOf" srcId="{0BADD481-0C45-486B-B9E2-904861C8770D}" destId="{AD167F59-8307-4EBD-8E1E-5F8C02B6DBDA}" srcOrd="0" destOrd="4" presId="urn:microsoft.com/office/officeart/2009/3/layout/PieProcess"/>
    <dgm:cxn modelId="{AA1CCA84-CBF8-45D9-AED4-57C13B805C5A}" type="presOf" srcId="{8E8DCC1E-21EE-4E55-8E45-278DC8092137}" destId="{AD167F59-8307-4EBD-8E1E-5F8C02B6DBDA}" srcOrd="0" destOrd="1" presId="urn:microsoft.com/office/officeart/2009/3/layout/PieProcess"/>
    <dgm:cxn modelId="{282D7FA2-5E8D-4F6C-B01C-508B230F040D}" srcId="{E5A4DF56-383C-4A5D-A1AD-86CEC3937AB1}" destId="{4220E194-D734-4C29-B4E1-59D75AC0DE20}" srcOrd="2" destOrd="0" parTransId="{092E65FB-E69D-4264-B35F-DE18DE02BC41}" sibTransId="{3884C6D5-941F-4F14-805E-7C80C6DF0D00}"/>
    <dgm:cxn modelId="{6D662DAB-98F6-4A60-B1D2-08AD16F1C249}" type="presOf" srcId="{5176E53D-36D9-4342-8BF1-42060F833EC3}" destId="{B4038F36-93FC-4DF2-8F85-D191B71B28ED}" srcOrd="0" destOrd="0" presId="urn:microsoft.com/office/officeart/2009/3/layout/PieProcess"/>
    <dgm:cxn modelId="{C99786AE-488C-4A22-AD96-EA8F111F10A8}" type="presOf" srcId="{3EBA59D0-9AE4-407B-BF63-96D8A32406AC}" destId="{A509F5BB-EAEF-4226-84F8-D9630080A0F8}" srcOrd="0" destOrd="2" presId="urn:microsoft.com/office/officeart/2009/3/layout/PieProcess"/>
    <dgm:cxn modelId="{D7ABDCB1-532F-48B6-8EFB-9B2638004675}" type="presOf" srcId="{E5A4DF56-383C-4A5D-A1AD-86CEC3937AB1}" destId="{AD167F59-8307-4EBD-8E1E-5F8C02B6DBDA}" srcOrd="0" destOrd="2" presId="urn:microsoft.com/office/officeart/2009/3/layout/PieProcess"/>
    <dgm:cxn modelId="{A147FDCA-EF31-416A-9FB4-F11B4B4717FC}" type="presOf" srcId="{80B97D17-57F0-4DEF-B9AC-C43BFDCEE740}" destId="{AD167F59-8307-4EBD-8E1E-5F8C02B6DBDA}" srcOrd="0" destOrd="0" presId="urn:microsoft.com/office/officeart/2009/3/layout/PieProcess"/>
    <dgm:cxn modelId="{E34272D8-A3C4-462C-AC14-098EE7342E9D}" srcId="{5176E53D-36D9-4342-8BF1-42060F833EC3}" destId="{8E8DCC1E-21EE-4E55-8E45-278DC8092137}" srcOrd="1" destOrd="0" parTransId="{308168E9-1D46-44A3-B124-20A16233062A}" sibTransId="{B1F87E19-2758-48B3-999E-E76FD935EB53}"/>
    <dgm:cxn modelId="{FE2957DD-4066-4F25-9160-F7B7FDFB4764}" type="presOf" srcId="{AA3A747D-1EE0-4FF1-91DB-6F0B0B977A99}" destId="{AD167F59-8307-4EBD-8E1E-5F8C02B6DBDA}" srcOrd="0" destOrd="3" presId="urn:microsoft.com/office/officeart/2009/3/layout/PieProcess"/>
    <dgm:cxn modelId="{1017F8F6-8C98-4D2C-8B22-C4DACB9EDA6C}" type="presOf" srcId="{D05C5511-0C25-4758-A363-CE49476FBAD0}" destId="{F1AC772C-A5B2-4731-8C15-6F8BB9A3B952}" srcOrd="0" destOrd="0" presId="urn:microsoft.com/office/officeart/2009/3/layout/PieProcess"/>
    <dgm:cxn modelId="{6FFB6929-1991-4B5A-BE3E-225F51A5EE2E}" type="presParOf" srcId="{B7D8D6DF-279A-4F5D-BB5D-ED55A581138E}" destId="{7733A8A4-889D-49CE-BA5E-76EA4847A5C7}" srcOrd="0" destOrd="0" presId="urn:microsoft.com/office/officeart/2009/3/layout/PieProcess"/>
    <dgm:cxn modelId="{7BC76623-5B7D-4BFD-A632-411285EE1D76}" type="presParOf" srcId="{7733A8A4-889D-49CE-BA5E-76EA4847A5C7}" destId="{F80B368F-DD11-481A-9441-64C2DAFC9442}" srcOrd="0" destOrd="0" presId="urn:microsoft.com/office/officeart/2009/3/layout/PieProcess"/>
    <dgm:cxn modelId="{89EDD747-30ED-497D-953D-C9BF978D51AB}" type="presParOf" srcId="{7733A8A4-889D-49CE-BA5E-76EA4847A5C7}" destId="{B68CAC90-A0A3-4139-B5D9-7DC7BAD7EAFC}" srcOrd="1" destOrd="0" presId="urn:microsoft.com/office/officeart/2009/3/layout/PieProcess"/>
    <dgm:cxn modelId="{65DBB00A-84ED-49BF-9E83-97BBA1A6C1D9}" type="presParOf" srcId="{7733A8A4-889D-49CE-BA5E-76EA4847A5C7}" destId="{F1AC772C-A5B2-4731-8C15-6F8BB9A3B952}" srcOrd="2" destOrd="0" presId="urn:microsoft.com/office/officeart/2009/3/layout/PieProcess"/>
    <dgm:cxn modelId="{99B4381C-EDF2-4B1D-9EC1-D350EDEECF78}" type="presParOf" srcId="{B7D8D6DF-279A-4F5D-BB5D-ED55A581138E}" destId="{1BF10C59-E310-4D9A-8B9C-AD3B491828C4}" srcOrd="1" destOrd="0" presId="urn:microsoft.com/office/officeart/2009/3/layout/PieProcess"/>
    <dgm:cxn modelId="{E58F85C4-3687-4E2F-AED0-BBC4EEC6E34A}" type="presParOf" srcId="{B7D8D6DF-279A-4F5D-BB5D-ED55A581138E}" destId="{FF586EA7-08BE-4913-9234-D2CB23FBBFE8}" srcOrd="2" destOrd="0" presId="urn:microsoft.com/office/officeart/2009/3/layout/PieProcess"/>
    <dgm:cxn modelId="{647676E3-C332-434C-895C-37D23930FD84}" type="presParOf" srcId="{FF586EA7-08BE-4913-9234-D2CB23FBBFE8}" destId="{A509F5BB-EAEF-4226-84F8-D9630080A0F8}" srcOrd="0" destOrd="0" presId="urn:microsoft.com/office/officeart/2009/3/layout/PieProcess"/>
    <dgm:cxn modelId="{721DFAB7-86F3-4D16-AC6A-FF282FF513D1}" type="presParOf" srcId="{B7D8D6DF-279A-4F5D-BB5D-ED55A581138E}" destId="{7D5DE857-5DC5-48EC-A575-EA8E496D5EF0}" srcOrd="3" destOrd="0" presId="urn:microsoft.com/office/officeart/2009/3/layout/PieProcess"/>
    <dgm:cxn modelId="{F8F6E8DC-34CE-456E-98DA-87794A7FBBCE}" type="presParOf" srcId="{B7D8D6DF-279A-4F5D-BB5D-ED55A581138E}" destId="{6D589D18-B69A-44A3-B910-1EA7BD7FE572}" srcOrd="4" destOrd="0" presId="urn:microsoft.com/office/officeart/2009/3/layout/PieProcess"/>
    <dgm:cxn modelId="{EAE4A4DD-CFB5-46E8-9F93-7E0074DE6881}" type="presParOf" srcId="{6D589D18-B69A-44A3-B910-1EA7BD7FE572}" destId="{88E545C6-C527-4FEB-8B8A-CD53E7B01156}" srcOrd="0" destOrd="0" presId="urn:microsoft.com/office/officeart/2009/3/layout/PieProcess"/>
    <dgm:cxn modelId="{7551453A-D644-403A-9EB9-33FB49AA483A}" type="presParOf" srcId="{6D589D18-B69A-44A3-B910-1EA7BD7FE572}" destId="{DAD3F8B4-936D-4632-94CE-970330ECADAC}" srcOrd="1" destOrd="0" presId="urn:microsoft.com/office/officeart/2009/3/layout/PieProcess"/>
    <dgm:cxn modelId="{EC4A0367-26B7-4D87-8FBA-91A88B8DBCF4}" type="presParOf" srcId="{6D589D18-B69A-44A3-B910-1EA7BD7FE572}" destId="{B4038F36-93FC-4DF2-8F85-D191B71B28ED}" srcOrd="2" destOrd="0" presId="urn:microsoft.com/office/officeart/2009/3/layout/PieProcess"/>
    <dgm:cxn modelId="{A34266BF-1CD1-4069-80E8-EDFD4A94E412}" type="presParOf" srcId="{B7D8D6DF-279A-4F5D-BB5D-ED55A581138E}" destId="{9874E9FF-4937-40DD-9179-9EFACAD9A593}" srcOrd="5" destOrd="0" presId="urn:microsoft.com/office/officeart/2009/3/layout/PieProcess"/>
    <dgm:cxn modelId="{A0886183-CA56-4D36-ACFE-0B2FFEAFF6E3}" type="presParOf" srcId="{B7D8D6DF-279A-4F5D-BB5D-ED55A581138E}" destId="{41E2A443-FCC5-4E11-B01C-46E7BB68609C}" srcOrd="6" destOrd="0" presId="urn:microsoft.com/office/officeart/2009/3/layout/PieProcess"/>
    <dgm:cxn modelId="{5891E208-9655-4B82-BEF3-7B6F6C21D5A1}" type="presParOf" srcId="{41E2A443-FCC5-4E11-B01C-46E7BB68609C}" destId="{AD167F59-8307-4EBD-8E1E-5F8C02B6DBDA}" srcOrd="0" destOrd="0" presId="urn:microsoft.com/office/officeart/2009/3/layout/PieProcess"/>
    <dgm:cxn modelId="{E601CA85-EFAA-4FA7-8F9C-1E8E43DA5D36}" type="presParOf" srcId="{B7D8D6DF-279A-4F5D-BB5D-ED55A581138E}" destId="{0D1E1EFA-A536-4216-B29B-2390ED08DF89}" srcOrd="7" destOrd="0" presId="urn:microsoft.com/office/officeart/2009/3/layout/PieProcess"/>
    <dgm:cxn modelId="{7F5B35E9-E83B-43A4-9C52-F1291789EDF5}" type="presParOf" srcId="{B7D8D6DF-279A-4F5D-BB5D-ED55A581138E}" destId="{7F6E69D5-DA67-487E-8136-07E58ADEEE73}" srcOrd="8" destOrd="0" presId="urn:microsoft.com/office/officeart/2009/3/layout/PieProcess"/>
    <dgm:cxn modelId="{F52AC24D-A0F2-481B-B3DF-6F387B817076}" type="presParOf" srcId="{7F6E69D5-DA67-487E-8136-07E58ADEEE73}" destId="{55939C83-D77B-4607-954D-EEC69A9FF3FB}" srcOrd="0" destOrd="0" presId="urn:microsoft.com/office/officeart/2009/3/layout/PieProcess"/>
    <dgm:cxn modelId="{74558733-D73A-4E6C-A365-134CA5549C68}" type="presParOf" srcId="{7F6E69D5-DA67-487E-8136-07E58ADEEE73}" destId="{A845077C-0A2B-449B-B085-D3FDED626EE7}" srcOrd="1" destOrd="0" presId="urn:microsoft.com/office/officeart/2009/3/layout/PieProcess"/>
    <dgm:cxn modelId="{E6E84104-748F-4385-868B-7FF732685CCC}" type="presParOf" srcId="{7F6E69D5-DA67-487E-8136-07E58ADEEE73}" destId="{1D823BF0-5890-45DE-9412-72B4943B36C6}" srcOrd="2"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490BD-3745-4E7B-9A60-2EFD0A1C408E}"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nl-NL"/>
        </a:p>
      </dgm:t>
    </dgm:pt>
    <dgm:pt modelId="{4E0EB4A8-D93A-46C2-A314-01F194346E97}">
      <dgm:prSet/>
      <dgm:spPr/>
      <dgm:t>
        <a:bodyPr/>
        <a:lstStyle/>
        <a:p>
          <a:r>
            <a:rPr lang="nl-BE" dirty="0"/>
            <a:t>A</a:t>
          </a:r>
          <a:br>
            <a:rPr lang="nl-BE" dirty="0"/>
          </a:br>
          <a:r>
            <a:rPr lang="nl-BE" dirty="0"/>
            <a:t>Recht voor de wereld</a:t>
          </a:r>
          <a:br>
            <a:rPr lang="nl-BE" dirty="0"/>
          </a:br>
          <a:r>
            <a:rPr lang="nl-BE" dirty="0"/>
            <a:t>(1:2-3)</a:t>
          </a:r>
          <a:endParaRPr lang="nl-NL" dirty="0"/>
        </a:p>
      </dgm:t>
    </dgm:pt>
    <dgm:pt modelId="{BB144A6A-CB00-45BB-BD91-C83F5972BADE}" type="parTrans" cxnId="{2EBA5C60-17F7-4653-A08F-C4190C155F77}">
      <dgm:prSet/>
      <dgm:spPr/>
      <dgm:t>
        <a:bodyPr/>
        <a:lstStyle/>
        <a:p>
          <a:endParaRPr lang="nl-NL"/>
        </a:p>
      </dgm:t>
    </dgm:pt>
    <dgm:pt modelId="{1666C839-33CC-4359-AC43-BA0314DE6812}" type="sibTrans" cxnId="{2EBA5C60-17F7-4653-A08F-C4190C155F77}">
      <dgm:prSet/>
      <dgm:spPr/>
      <dgm:t>
        <a:bodyPr/>
        <a:lstStyle/>
        <a:p>
          <a:endParaRPr lang="nl-NL"/>
        </a:p>
      </dgm:t>
    </dgm:pt>
    <dgm:pt modelId="{856072BA-40C2-4FC4-B01B-909AD3E90B12}">
      <dgm:prSet/>
      <dgm:spPr/>
      <dgm:t>
        <a:bodyPr/>
        <a:lstStyle/>
        <a:p>
          <a:pPr algn="ctr"/>
          <a:r>
            <a:rPr lang="nl-BE" dirty="0"/>
            <a:t>B</a:t>
          </a:r>
          <a:br>
            <a:rPr lang="nl-BE" dirty="0"/>
          </a:br>
          <a:r>
            <a:rPr lang="nl-BE" dirty="0"/>
            <a:t>Recht voor Juda</a:t>
          </a:r>
          <a:br>
            <a:rPr lang="nl-BE" dirty="0"/>
          </a:br>
          <a:r>
            <a:rPr lang="nl-BE" dirty="0"/>
            <a:t>(1:4-2:3)</a:t>
          </a:r>
          <a:endParaRPr lang="nl-NL" dirty="0"/>
        </a:p>
      </dgm:t>
    </dgm:pt>
    <dgm:pt modelId="{7DA2A184-D127-4F10-9ECB-14FB03C18224}" type="parTrans" cxnId="{04FCECFD-6243-4D91-9A0D-7BC8FF0BC8D6}">
      <dgm:prSet/>
      <dgm:spPr/>
      <dgm:t>
        <a:bodyPr/>
        <a:lstStyle/>
        <a:p>
          <a:endParaRPr lang="nl-NL"/>
        </a:p>
      </dgm:t>
    </dgm:pt>
    <dgm:pt modelId="{A27B2A21-489D-4094-BB1B-C6C1873ED958}" type="sibTrans" cxnId="{04FCECFD-6243-4D91-9A0D-7BC8FF0BC8D6}">
      <dgm:prSet/>
      <dgm:spPr/>
      <dgm:t>
        <a:bodyPr/>
        <a:lstStyle/>
        <a:p>
          <a:endParaRPr lang="nl-NL"/>
        </a:p>
      </dgm:t>
    </dgm:pt>
    <dgm:pt modelId="{7712EC5F-BFF3-4647-824D-73B231FF1C54}">
      <dgm:prSet/>
      <dgm:spPr/>
      <dgm:t>
        <a:bodyPr/>
        <a:lstStyle/>
        <a:p>
          <a:pPr algn="ctr"/>
          <a:r>
            <a:rPr lang="nl-BE" dirty="0"/>
            <a:t>X</a:t>
          </a:r>
          <a:br>
            <a:rPr lang="nl-BE" dirty="0"/>
          </a:br>
          <a:r>
            <a:rPr lang="nl-BE" dirty="0"/>
            <a:t>Recht voor de volken</a:t>
          </a:r>
          <a:br>
            <a:rPr lang="nl-BE" dirty="0"/>
          </a:br>
          <a:r>
            <a:rPr lang="nl-BE" dirty="0"/>
            <a:t>(2:4-15)</a:t>
          </a:r>
          <a:endParaRPr lang="nl-NL" dirty="0"/>
        </a:p>
      </dgm:t>
    </dgm:pt>
    <dgm:pt modelId="{6CE498E8-6717-49F1-AB70-3281A722C453}" type="parTrans" cxnId="{468FE5F3-3E12-4A38-A033-C1E1C4A71BB1}">
      <dgm:prSet/>
      <dgm:spPr/>
      <dgm:t>
        <a:bodyPr/>
        <a:lstStyle/>
        <a:p>
          <a:endParaRPr lang="nl-NL"/>
        </a:p>
      </dgm:t>
    </dgm:pt>
    <dgm:pt modelId="{30EB37D3-FCF2-4C26-A93F-216B25236612}" type="sibTrans" cxnId="{468FE5F3-3E12-4A38-A033-C1E1C4A71BB1}">
      <dgm:prSet/>
      <dgm:spPr/>
      <dgm:t>
        <a:bodyPr/>
        <a:lstStyle/>
        <a:p>
          <a:endParaRPr lang="nl-NL"/>
        </a:p>
      </dgm:t>
    </dgm:pt>
    <dgm:pt modelId="{325332E8-0E92-4692-A07C-1266C2572532}">
      <dgm:prSet/>
      <dgm:spPr/>
      <dgm:t>
        <a:bodyPr/>
        <a:lstStyle/>
        <a:p>
          <a:r>
            <a:rPr lang="nl-BE" dirty="0"/>
            <a:t>B’</a:t>
          </a:r>
          <a:br>
            <a:rPr lang="nl-BE" dirty="0"/>
          </a:br>
          <a:r>
            <a:rPr lang="nl-BE" dirty="0"/>
            <a:t>Recht voor Jeruzalem (3:1-5)</a:t>
          </a:r>
          <a:endParaRPr lang="nl-NL" dirty="0"/>
        </a:p>
      </dgm:t>
    </dgm:pt>
    <dgm:pt modelId="{E41EB628-6F71-4E73-8663-AB332EF4851F}" type="parTrans" cxnId="{5B88B641-46D2-4B9E-80C7-9197097B1698}">
      <dgm:prSet/>
      <dgm:spPr/>
      <dgm:t>
        <a:bodyPr/>
        <a:lstStyle/>
        <a:p>
          <a:endParaRPr lang="nl-NL"/>
        </a:p>
      </dgm:t>
    </dgm:pt>
    <dgm:pt modelId="{6AEC650A-5B7F-4828-A0A3-5D3325C3676F}" type="sibTrans" cxnId="{5B88B641-46D2-4B9E-80C7-9197097B1698}">
      <dgm:prSet/>
      <dgm:spPr/>
      <dgm:t>
        <a:bodyPr/>
        <a:lstStyle/>
        <a:p>
          <a:endParaRPr lang="nl-NL"/>
        </a:p>
      </dgm:t>
    </dgm:pt>
    <dgm:pt modelId="{24546F60-59BB-4EF8-9010-E35DA051E5B7}">
      <dgm:prSet/>
      <dgm:spPr/>
      <dgm:t>
        <a:bodyPr/>
        <a:lstStyle/>
        <a:p>
          <a:r>
            <a:rPr lang="nl-BE" dirty="0"/>
            <a:t>A’</a:t>
          </a:r>
          <a:br>
            <a:rPr lang="nl-BE" dirty="0"/>
          </a:br>
          <a:r>
            <a:rPr lang="nl-BE" dirty="0"/>
            <a:t>Recht voor de wereld</a:t>
          </a:r>
          <a:br>
            <a:rPr lang="nl-BE" dirty="0"/>
          </a:br>
          <a:r>
            <a:rPr lang="nl-BE" dirty="0"/>
            <a:t>(3:6-8)</a:t>
          </a:r>
          <a:endParaRPr lang="nl-NL" dirty="0"/>
        </a:p>
      </dgm:t>
    </dgm:pt>
    <dgm:pt modelId="{BFE2B7DA-E15A-4D3D-B7B7-1899B39A60C4}" type="parTrans" cxnId="{007088A9-A894-4A92-9A23-2C82B8C95446}">
      <dgm:prSet/>
      <dgm:spPr/>
      <dgm:t>
        <a:bodyPr/>
        <a:lstStyle/>
        <a:p>
          <a:endParaRPr lang="nl-NL"/>
        </a:p>
      </dgm:t>
    </dgm:pt>
    <dgm:pt modelId="{9BB4C354-82B6-424D-92F5-5578D7AD67CE}" type="sibTrans" cxnId="{007088A9-A894-4A92-9A23-2C82B8C95446}">
      <dgm:prSet/>
      <dgm:spPr/>
      <dgm:t>
        <a:bodyPr/>
        <a:lstStyle/>
        <a:p>
          <a:endParaRPr lang="nl-NL"/>
        </a:p>
      </dgm:t>
    </dgm:pt>
    <dgm:pt modelId="{FBA19625-998C-4D58-B8DF-836C53A1D5FA}">
      <dgm:prSet/>
      <dgm:spPr>
        <a:solidFill>
          <a:schemeClr val="bg2"/>
        </a:solidFill>
      </dgm:spPr>
      <dgm:t>
        <a:bodyPr/>
        <a:lstStyle/>
        <a:p>
          <a:r>
            <a:rPr lang="nl-BE" dirty="0"/>
            <a:t>Hoop</a:t>
          </a:r>
          <a:br>
            <a:rPr lang="nl-BE" dirty="0"/>
          </a:br>
          <a:r>
            <a:rPr lang="nl-BE" dirty="0"/>
            <a:t>(3:9-20)</a:t>
          </a:r>
          <a:endParaRPr lang="nl-NL" dirty="0"/>
        </a:p>
      </dgm:t>
    </dgm:pt>
    <dgm:pt modelId="{5287F301-C938-4097-AB85-EE035B357666}" type="parTrans" cxnId="{FEC8FD6D-1D32-4A55-BEB6-5C4DA1770DDF}">
      <dgm:prSet/>
      <dgm:spPr/>
      <dgm:t>
        <a:bodyPr/>
        <a:lstStyle/>
        <a:p>
          <a:endParaRPr lang="nl-NL"/>
        </a:p>
      </dgm:t>
    </dgm:pt>
    <dgm:pt modelId="{7F00410A-7474-47B4-9AB7-BBAE24022FB1}" type="sibTrans" cxnId="{FEC8FD6D-1D32-4A55-BEB6-5C4DA1770DDF}">
      <dgm:prSet/>
      <dgm:spPr/>
      <dgm:t>
        <a:bodyPr/>
        <a:lstStyle/>
        <a:p>
          <a:endParaRPr lang="nl-NL"/>
        </a:p>
      </dgm:t>
    </dgm:pt>
    <dgm:pt modelId="{021BE58C-2B1E-43CD-84B8-B3056346C523}">
      <dgm:prSet/>
      <dgm:spPr/>
      <dgm:t>
        <a:bodyPr/>
        <a:lstStyle/>
        <a:p>
          <a:pPr algn="l"/>
          <a:r>
            <a:rPr lang="nl-BE" dirty="0"/>
            <a:t>Oorzaak (1:4-6)</a:t>
          </a:r>
          <a:endParaRPr lang="nl-NL" dirty="0"/>
        </a:p>
      </dgm:t>
    </dgm:pt>
    <dgm:pt modelId="{057CDCD0-196E-4833-93EE-91042575BD15}" type="parTrans" cxnId="{AB2D9B16-7183-4F83-BF67-A07541775732}">
      <dgm:prSet/>
      <dgm:spPr/>
      <dgm:t>
        <a:bodyPr/>
        <a:lstStyle/>
        <a:p>
          <a:endParaRPr lang="nl-NL"/>
        </a:p>
      </dgm:t>
    </dgm:pt>
    <dgm:pt modelId="{18A0D13E-A973-4E17-90EF-469828ECFA99}" type="sibTrans" cxnId="{AB2D9B16-7183-4F83-BF67-A07541775732}">
      <dgm:prSet/>
      <dgm:spPr/>
      <dgm:t>
        <a:bodyPr/>
        <a:lstStyle/>
        <a:p>
          <a:endParaRPr lang="nl-NL"/>
        </a:p>
      </dgm:t>
    </dgm:pt>
    <dgm:pt modelId="{C158117B-1E66-4328-A7EB-11E7A4265B01}">
      <dgm:prSet/>
      <dgm:spPr/>
      <dgm:t>
        <a:bodyPr/>
        <a:lstStyle/>
        <a:p>
          <a:pPr algn="l"/>
          <a:r>
            <a:rPr lang="nl-BE" dirty="0"/>
            <a:t>Verloop (1:7-18)</a:t>
          </a:r>
          <a:endParaRPr lang="nl-NL" dirty="0"/>
        </a:p>
      </dgm:t>
    </dgm:pt>
    <dgm:pt modelId="{DB0B6630-6F6C-4FF7-BBA5-612E1303EFE5}" type="parTrans" cxnId="{1FF4EAB1-3946-4CB0-A6A0-B26A1719D056}">
      <dgm:prSet/>
      <dgm:spPr/>
      <dgm:t>
        <a:bodyPr/>
        <a:lstStyle/>
        <a:p>
          <a:endParaRPr lang="nl-NL"/>
        </a:p>
      </dgm:t>
    </dgm:pt>
    <dgm:pt modelId="{E4F21F20-DF4A-4B38-A5B0-51EF7CD4C4AD}" type="sibTrans" cxnId="{1FF4EAB1-3946-4CB0-A6A0-B26A1719D056}">
      <dgm:prSet/>
      <dgm:spPr/>
      <dgm:t>
        <a:bodyPr/>
        <a:lstStyle/>
        <a:p>
          <a:endParaRPr lang="nl-NL"/>
        </a:p>
      </dgm:t>
    </dgm:pt>
    <dgm:pt modelId="{3BA00E9C-9F16-4DA9-9AB2-0F5D4015447A}">
      <dgm:prSet/>
      <dgm:spPr/>
      <dgm:t>
        <a:bodyPr/>
        <a:lstStyle/>
        <a:p>
          <a:pPr algn="l"/>
          <a:r>
            <a:rPr lang="nl-BE" dirty="0"/>
            <a:t>Westen: Filistijnen</a:t>
          </a:r>
          <a:br>
            <a:rPr lang="nl-BE" dirty="0"/>
          </a:br>
          <a:r>
            <a:rPr lang="nl-BE" dirty="0"/>
            <a:t>(2:4-7)</a:t>
          </a:r>
          <a:endParaRPr lang="nl-NL" dirty="0"/>
        </a:p>
      </dgm:t>
    </dgm:pt>
    <dgm:pt modelId="{9DDC4A39-F59E-4F2B-8393-8D10108BC92C}" type="parTrans" cxnId="{6F704C51-B0AF-4F4F-B455-7DC71765118B}">
      <dgm:prSet/>
      <dgm:spPr/>
      <dgm:t>
        <a:bodyPr/>
        <a:lstStyle/>
        <a:p>
          <a:endParaRPr lang="nl-NL"/>
        </a:p>
      </dgm:t>
    </dgm:pt>
    <dgm:pt modelId="{5ABC0934-5B27-4FF1-A7EB-1D7E611A35D7}" type="sibTrans" cxnId="{6F704C51-B0AF-4F4F-B455-7DC71765118B}">
      <dgm:prSet/>
      <dgm:spPr/>
      <dgm:t>
        <a:bodyPr/>
        <a:lstStyle/>
        <a:p>
          <a:endParaRPr lang="nl-NL"/>
        </a:p>
      </dgm:t>
    </dgm:pt>
    <dgm:pt modelId="{8A4F7554-9040-4F24-A943-E01B00C68A90}">
      <dgm:prSet/>
      <dgm:spPr/>
      <dgm:t>
        <a:bodyPr/>
        <a:lstStyle/>
        <a:p>
          <a:pPr algn="l"/>
          <a:r>
            <a:rPr lang="nl-BE" dirty="0"/>
            <a:t>Oosten: Moab en Ammon (2:8-11)</a:t>
          </a:r>
          <a:endParaRPr lang="nl-NL" dirty="0"/>
        </a:p>
      </dgm:t>
    </dgm:pt>
    <dgm:pt modelId="{63889F13-378A-48B0-AB7B-01330F8D7E16}" type="parTrans" cxnId="{F6FA926E-6135-4FC6-8044-3271F9027B4D}">
      <dgm:prSet/>
      <dgm:spPr/>
      <dgm:t>
        <a:bodyPr/>
        <a:lstStyle/>
        <a:p>
          <a:endParaRPr lang="nl-NL"/>
        </a:p>
      </dgm:t>
    </dgm:pt>
    <dgm:pt modelId="{CFF2BF42-3F34-499F-81D3-881CACA6A5F7}" type="sibTrans" cxnId="{F6FA926E-6135-4FC6-8044-3271F9027B4D}">
      <dgm:prSet/>
      <dgm:spPr/>
      <dgm:t>
        <a:bodyPr/>
        <a:lstStyle/>
        <a:p>
          <a:endParaRPr lang="nl-NL"/>
        </a:p>
      </dgm:t>
    </dgm:pt>
    <dgm:pt modelId="{D3A31D76-1C12-4C8C-9BBE-C1913D69F45C}">
      <dgm:prSet/>
      <dgm:spPr/>
      <dgm:t>
        <a:bodyPr/>
        <a:lstStyle/>
        <a:p>
          <a:pPr algn="l"/>
          <a:r>
            <a:rPr lang="nl-BE" dirty="0"/>
            <a:t>Zuiden: Ethiopië (2:12)</a:t>
          </a:r>
          <a:endParaRPr lang="nl-NL" dirty="0"/>
        </a:p>
      </dgm:t>
    </dgm:pt>
    <dgm:pt modelId="{05C42986-55E1-473A-9D60-ECF920DE42CF}" type="parTrans" cxnId="{E5B9CA76-F5C6-4D90-AD87-381882960932}">
      <dgm:prSet/>
      <dgm:spPr/>
      <dgm:t>
        <a:bodyPr/>
        <a:lstStyle/>
        <a:p>
          <a:endParaRPr lang="nl-NL"/>
        </a:p>
      </dgm:t>
    </dgm:pt>
    <dgm:pt modelId="{E6AD4D00-DD7E-4781-A014-E798C7F38E8C}" type="sibTrans" cxnId="{E5B9CA76-F5C6-4D90-AD87-381882960932}">
      <dgm:prSet/>
      <dgm:spPr/>
      <dgm:t>
        <a:bodyPr/>
        <a:lstStyle/>
        <a:p>
          <a:endParaRPr lang="nl-NL"/>
        </a:p>
      </dgm:t>
    </dgm:pt>
    <dgm:pt modelId="{1C4DF6A9-E3DA-4361-A5CE-4B2A2AAEB2A0}">
      <dgm:prSet/>
      <dgm:spPr/>
      <dgm:t>
        <a:bodyPr/>
        <a:lstStyle/>
        <a:p>
          <a:pPr algn="l"/>
          <a:r>
            <a:rPr lang="nl-BE" dirty="0"/>
            <a:t>Noorden: Assyrië</a:t>
          </a:r>
          <a:br>
            <a:rPr lang="nl-BE" dirty="0"/>
          </a:br>
          <a:r>
            <a:rPr lang="nl-BE" dirty="0"/>
            <a:t>(2:13-15)</a:t>
          </a:r>
          <a:endParaRPr lang="nl-NL" dirty="0"/>
        </a:p>
      </dgm:t>
    </dgm:pt>
    <dgm:pt modelId="{24484FE4-A0C4-4952-A230-1559729FCDB4}" type="parTrans" cxnId="{46281A91-9F4F-4C71-8928-5C49E9667509}">
      <dgm:prSet/>
      <dgm:spPr/>
      <dgm:t>
        <a:bodyPr/>
        <a:lstStyle/>
        <a:p>
          <a:endParaRPr lang="nl-NL"/>
        </a:p>
      </dgm:t>
    </dgm:pt>
    <dgm:pt modelId="{8C29A987-F2BB-4A3D-A12C-2926B5DA4455}" type="sibTrans" cxnId="{46281A91-9F4F-4C71-8928-5C49E9667509}">
      <dgm:prSet/>
      <dgm:spPr/>
      <dgm:t>
        <a:bodyPr/>
        <a:lstStyle/>
        <a:p>
          <a:endParaRPr lang="nl-NL"/>
        </a:p>
      </dgm:t>
    </dgm:pt>
    <dgm:pt modelId="{02464DE0-E1F0-4C91-933A-5D19CAC004E5}">
      <dgm:prSet/>
      <dgm:spPr>
        <a:solidFill>
          <a:schemeClr val="bg2"/>
        </a:solidFill>
      </dgm:spPr>
      <dgm:t>
        <a:bodyPr/>
        <a:lstStyle/>
        <a:p>
          <a:r>
            <a:rPr lang="nl-BE" dirty="0"/>
            <a:t>Reiniging van de volken (3:9)</a:t>
          </a:r>
          <a:endParaRPr lang="nl-NL" dirty="0"/>
        </a:p>
      </dgm:t>
    </dgm:pt>
    <dgm:pt modelId="{C6E55498-47FF-41DC-A5DC-33F23FF069F3}" type="parTrans" cxnId="{6E03DFA2-8964-4758-BB64-AF8E367695A2}">
      <dgm:prSet/>
      <dgm:spPr/>
      <dgm:t>
        <a:bodyPr/>
        <a:lstStyle/>
        <a:p>
          <a:endParaRPr lang="nl-NL"/>
        </a:p>
      </dgm:t>
    </dgm:pt>
    <dgm:pt modelId="{D315165C-ACB3-49A0-B12E-223710865471}" type="sibTrans" cxnId="{6E03DFA2-8964-4758-BB64-AF8E367695A2}">
      <dgm:prSet/>
      <dgm:spPr/>
      <dgm:t>
        <a:bodyPr/>
        <a:lstStyle/>
        <a:p>
          <a:endParaRPr lang="nl-NL"/>
        </a:p>
      </dgm:t>
    </dgm:pt>
    <dgm:pt modelId="{7B513198-2C95-459B-AA2A-8E1118D4333C}">
      <dgm:prSet/>
      <dgm:spPr>
        <a:solidFill>
          <a:schemeClr val="bg2"/>
        </a:solidFill>
      </dgm:spPr>
      <dgm:t>
        <a:bodyPr/>
        <a:lstStyle/>
        <a:p>
          <a:r>
            <a:rPr lang="nl-BE" dirty="0"/>
            <a:t>Israëls</a:t>
          </a:r>
          <a:endParaRPr lang="nl-NL" dirty="0"/>
        </a:p>
      </dgm:t>
    </dgm:pt>
    <dgm:pt modelId="{6893BD3F-75D9-4EEA-B9B1-2EC3C9959D4F}" type="parTrans" cxnId="{02CFBECA-294D-480F-A38B-3A3DC431CB5C}">
      <dgm:prSet/>
      <dgm:spPr/>
      <dgm:t>
        <a:bodyPr/>
        <a:lstStyle/>
        <a:p>
          <a:endParaRPr lang="nl-NL"/>
        </a:p>
      </dgm:t>
    </dgm:pt>
    <dgm:pt modelId="{921378C8-1E45-4CF4-9021-D84AD6FA7472}" type="sibTrans" cxnId="{02CFBECA-294D-480F-A38B-3A3DC431CB5C}">
      <dgm:prSet/>
      <dgm:spPr/>
      <dgm:t>
        <a:bodyPr/>
        <a:lstStyle/>
        <a:p>
          <a:endParaRPr lang="nl-NL"/>
        </a:p>
      </dgm:t>
    </dgm:pt>
    <dgm:pt modelId="{51B9747B-A8ED-4433-916C-00A866AC835F}">
      <dgm:prSet/>
      <dgm:spPr>
        <a:solidFill>
          <a:schemeClr val="bg2"/>
        </a:solidFill>
      </dgm:spPr>
      <dgm:t>
        <a:bodyPr/>
        <a:lstStyle/>
        <a:p>
          <a:r>
            <a:rPr lang="nl-BE" dirty="0"/>
            <a:t>Vreugde (3:14-17)</a:t>
          </a:r>
          <a:endParaRPr lang="nl-NL" dirty="0"/>
        </a:p>
      </dgm:t>
    </dgm:pt>
    <dgm:pt modelId="{9F8B1F5C-D924-4DC6-9B0D-ED07933A29A2}" type="parTrans" cxnId="{1D4ABB25-7509-405F-A0B2-D2CB00FA332A}">
      <dgm:prSet/>
      <dgm:spPr/>
      <dgm:t>
        <a:bodyPr/>
        <a:lstStyle/>
        <a:p>
          <a:endParaRPr lang="nl-NL"/>
        </a:p>
      </dgm:t>
    </dgm:pt>
    <dgm:pt modelId="{A1A02C41-11E6-4C7E-9D12-A9134353014D}" type="sibTrans" cxnId="{1D4ABB25-7509-405F-A0B2-D2CB00FA332A}">
      <dgm:prSet/>
      <dgm:spPr/>
      <dgm:t>
        <a:bodyPr/>
        <a:lstStyle/>
        <a:p>
          <a:endParaRPr lang="nl-NL"/>
        </a:p>
      </dgm:t>
    </dgm:pt>
    <dgm:pt modelId="{E40D434A-DBE7-422F-9302-B05E4F04F058}">
      <dgm:prSet/>
      <dgm:spPr>
        <a:solidFill>
          <a:schemeClr val="bg2"/>
        </a:solidFill>
      </dgm:spPr>
      <dgm:t>
        <a:bodyPr/>
        <a:lstStyle/>
        <a:p>
          <a:r>
            <a:rPr lang="nl-BE" dirty="0"/>
            <a:t>Bijeenbrengen (3:18-20)</a:t>
          </a:r>
          <a:endParaRPr lang="nl-NL" dirty="0"/>
        </a:p>
      </dgm:t>
    </dgm:pt>
    <dgm:pt modelId="{85D2B398-C2D8-4886-A9A7-604BB3CEA3A3}" type="parTrans" cxnId="{83893C06-2771-4048-9DC2-330C48A5A289}">
      <dgm:prSet/>
      <dgm:spPr/>
      <dgm:t>
        <a:bodyPr/>
        <a:lstStyle/>
        <a:p>
          <a:endParaRPr lang="nl-NL"/>
        </a:p>
      </dgm:t>
    </dgm:pt>
    <dgm:pt modelId="{47C6226F-D481-48B4-833C-3E208DF013FC}" type="sibTrans" cxnId="{83893C06-2771-4048-9DC2-330C48A5A289}">
      <dgm:prSet/>
      <dgm:spPr/>
      <dgm:t>
        <a:bodyPr/>
        <a:lstStyle/>
        <a:p>
          <a:endParaRPr lang="nl-NL"/>
        </a:p>
      </dgm:t>
    </dgm:pt>
    <dgm:pt modelId="{CC335699-C95E-49DF-A5D5-55760AF70A15}">
      <dgm:prSet/>
      <dgm:spPr>
        <a:solidFill>
          <a:schemeClr val="bg2"/>
        </a:solidFill>
      </dgm:spPr>
      <dgm:t>
        <a:bodyPr/>
        <a:lstStyle/>
        <a:p>
          <a:r>
            <a:rPr lang="nl-BE" dirty="0"/>
            <a:t>Heiliging (3:10-13)</a:t>
          </a:r>
          <a:endParaRPr lang="nl-NL" dirty="0"/>
        </a:p>
      </dgm:t>
    </dgm:pt>
    <dgm:pt modelId="{092DC3CB-D164-441C-BBA5-B60BB379D4F6}" type="parTrans" cxnId="{E6E050FF-B2A0-44A5-BB78-938A8FAFAB39}">
      <dgm:prSet/>
      <dgm:spPr/>
      <dgm:t>
        <a:bodyPr/>
        <a:lstStyle/>
        <a:p>
          <a:endParaRPr lang="nl-NL"/>
        </a:p>
      </dgm:t>
    </dgm:pt>
    <dgm:pt modelId="{D0BA76F1-3C3C-4E42-8121-6537289A918C}" type="sibTrans" cxnId="{E6E050FF-B2A0-44A5-BB78-938A8FAFAB39}">
      <dgm:prSet/>
      <dgm:spPr/>
      <dgm:t>
        <a:bodyPr/>
        <a:lstStyle/>
        <a:p>
          <a:endParaRPr lang="nl-NL"/>
        </a:p>
      </dgm:t>
    </dgm:pt>
    <dgm:pt modelId="{B4E5202F-7D55-47E2-9540-3E959767DAB4}">
      <dgm:prSet/>
      <dgm:spPr/>
      <dgm:t>
        <a:bodyPr/>
        <a:lstStyle/>
        <a:p>
          <a:r>
            <a:rPr lang="nl-NL" i="1" dirty="0" err="1"/>
            <a:t>mórə’á</a:t>
          </a:r>
          <a:r>
            <a:rPr lang="nl-NL" i="1" dirty="0"/>
            <a:t>:</a:t>
          </a:r>
          <a:r>
            <a:rPr lang="nl-NL" dirty="0"/>
            <a:t> rebels, illuster</a:t>
          </a:r>
        </a:p>
      </dgm:t>
    </dgm:pt>
    <dgm:pt modelId="{9902CB5A-432D-43A9-90CD-085EAD74AD1F}" type="parTrans" cxnId="{86CAFE1B-861C-4D48-A488-8A6D7D0263F2}">
      <dgm:prSet/>
      <dgm:spPr/>
      <dgm:t>
        <a:bodyPr/>
        <a:lstStyle/>
        <a:p>
          <a:endParaRPr lang="nl-NL"/>
        </a:p>
      </dgm:t>
    </dgm:pt>
    <dgm:pt modelId="{DBC18661-97DA-42F7-82D8-D9F612C5B232}" type="sibTrans" cxnId="{86CAFE1B-861C-4D48-A488-8A6D7D0263F2}">
      <dgm:prSet/>
      <dgm:spPr/>
      <dgm:t>
        <a:bodyPr/>
        <a:lstStyle/>
        <a:p>
          <a:endParaRPr lang="nl-NL"/>
        </a:p>
      </dgm:t>
    </dgm:pt>
    <dgm:pt modelId="{9CCBD926-FD64-451C-BA28-58956E06597B}">
      <dgm:prSet/>
      <dgm:spPr/>
      <dgm:t>
        <a:bodyPr/>
        <a:lstStyle/>
        <a:p>
          <a:r>
            <a:rPr lang="nl-NL" i="1" dirty="0" err="1"/>
            <a:t>nig’áláh</a:t>
          </a:r>
          <a:r>
            <a:rPr lang="nl-NL" i="1" dirty="0"/>
            <a:t>:</a:t>
          </a:r>
          <a:r>
            <a:rPr lang="nl-NL" dirty="0"/>
            <a:t> bezoedeld, verlost</a:t>
          </a:r>
        </a:p>
      </dgm:t>
    </dgm:pt>
    <dgm:pt modelId="{8A16F0D8-A9F8-4731-9281-7E0F8BC47615}" type="parTrans" cxnId="{5544BEF0-EE1B-4331-B9CD-5BE4013A393B}">
      <dgm:prSet/>
      <dgm:spPr/>
      <dgm:t>
        <a:bodyPr/>
        <a:lstStyle/>
        <a:p>
          <a:endParaRPr lang="nl-NL"/>
        </a:p>
      </dgm:t>
    </dgm:pt>
    <dgm:pt modelId="{DFFD079F-14EE-4F3D-B7C2-9111EAA59FC0}" type="sibTrans" cxnId="{5544BEF0-EE1B-4331-B9CD-5BE4013A393B}">
      <dgm:prSet/>
      <dgm:spPr/>
      <dgm:t>
        <a:bodyPr/>
        <a:lstStyle/>
        <a:p>
          <a:endParaRPr lang="nl-NL"/>
        </a:p>
      </dgm:t>
    </dgm:pt>
    <dgm:pt modelId="{D333D92F-DF86-4AB8-BD6C-38644CFC210C}">
      <dgm:prSet/>
      <dgm:spPr/>
      <dgm:t>
        <a:bodyPr/>
        <a:lstStyle/>
        <a:p>
          <a:r>
            <a:rPr lang="nl-NL" i="1" dirty="0" err="1"/>
            <a:t>jónáh</a:t>
          </a:r>
          <a:r>
            <a:rPr lang="nl-NL" i="1" dirty="0"/>
            <a:t>:</a:t>
          </a:r>
          <a:r>
            <a:rPr lang="nl-NL" dirty="0"/>
            <a:t> geweld, duif</a:t>
          </a:r>
        </a:p>
      </dgm:t>
    </dgm:pt>
    <dgm:pt modelId="{D6250854-AA76-4090-9E2C-4F7977345FF2}" type="parTrans" cxnId="{A8B49835-CD09-481F-BAD6-CB01525C9D39}">
      <dgm:prSet/>
      <dgm:spPr/>
      <dgm:t>
        <a:bodyPr/>
        <a:lstStyle/>
        <a:p>
          <a:endParaRPr lang="nl-NL"/>
        </a:p>
      </dgm:t>
    </dgm:pt>
    <dgm:pt modelId="{6867F271-BD05-4D23-85AB-ECD207B04B3A}" type="sibTrans" cxnId="{A8B49835-CD09-481F-BAD6-CB01525C9D39}">
      <dgm:prSet/>
      <dgm:spPr/>
      <dgm:t>
        <a:bodyPr/>
        <a:lstStyle/>
        <a:p>
          <a:endParaRPr lang="nl-NL"/>
        </a:p>
      </dgm:t>
    </dgm:pt>
    <dgm:pt modelId="{481E3754-E93E-4196-83DA-EFB64B95107B}" type="pres">
      <dgm:prSet presAssocID="{D40490BD-3745-4E7B-9A60-2EFD0A1C408E}" presName="Name0" presStyleCnt="0">
        <dgm:presLayoutVars>
          <dgm:dir/>
          <dgm:resizeHandles val="exact"/>
        </dgm:presLayoutVars>
      </dgm:prSet>
      <dgm:spPr/>
    </dgm:pt>
    <dgm:pt modelId="{A0B8AA34-67A9-4807-8E7E-7F4F9ADCDEBC}" type="pres">
      <dgm:prSet presAssocID="{4E0EB4A8-D93A-46C2-A314-01F194346E97}" presName="node" presStyleLbl="node1" presStyleIdx="0" presStyleCnt="6">
        <dgm:presLayoutVars>
          <dgm:bulletEnabled val="1"/>
        </dgm:presLayoutVars>
      </dgm:prSet>
      <dgm:spPr/>
    </dgm:pt>
    <dgm:pt modelId="{BA10EBB9-DAED-404B-80AC-69A4CF4B8D33}" type="pres">
      <dgm:prSet presAssocID="{1666C839-33CC-4359-AC43-BA0314DE6812}" presName="sibTrans" presStyleCnt="0"/>
      <dgm:spPr/>
    </dgm:pt>
    <dgm:pt modelId="{BB3D6DC2-ADE2-456D-89C1-94E02C5DB7C4}" type="pres">
      <dgm:prSet presAssocID="{856072BA-40C2-4FC4-B01B-909AD3E90B12}" presName="node" presStyleLbl="node1" presStyleIdx="1" presStyleCnt="6">
        <dgm:presLayoutVars>
          <dgm:bulletEnabled val="1"/>
        </dgm:presLayoutVars>
      </dgm:prSet>
      <dgm:spPr/>
    </dgm:pt>
    <dgm:pt modelId="{415D6802-F8A5-4FB0-9D3D-6C465066A2D4}" type="pres">
      <dgm:prSet presAssocID="{A27B2A21-489D-4094-BB1B-C6C1873ED958}" presName="sibTrans" presStyleCnt="0"/>
      <dgm:spPr/>
    </dgm:pt>
    <dgm:pt modelId="{9CD66642-8FF8-47E4-B5DE-168F88D196F6}" type="pres">
      <dgm:prSet presAssocID="{7712EC5F-BFF3-4647-824D-73B231FF1C54}" presName="node" presStyleLbl="node1" presStyleIdx="2" presStyleCnt="6">
        <dgm:presLayoutVars>
          <dgm:bulletEnabled val="1"/>
        </dgm:presLayoutVars>
      </dgm:prSet>
      <dgm:spPr/>
    </dgm:pt>
    <dgm:pt modelId="{211DDE59-8CB8-4ED3-94B6-2673AF126F4A}" type="pres">
      <dgm:prSet presAssocID="{30EB37D3-FCF2-4C26-A93F-216B25236612}" presName="sibTrans" presStyleCnt="0"/>
      <dgm:spPr/>
    </dgm:pt>
    <dgm:pt modelId="{CF83489F-58C0-4F92-A31D-12F2B6189CDC}" type="pres">
      <dgm:prSet presAssocID="{325332E8-0E92-4692-A07C-1266C2572532}" presName="node" presStyleLbl="node1" presStyleIdx="3" presStyleCnt="6">
        <dgm:presLayoutVars>
          <dgm:bulletEnabled val="1"/>
        </dgm:presLayoutVars>
      </dgm:prSet>
      <dgm:spPr/>
    </dgm:pt>
    <dgm:pt modelId="{C80360D1-ED8F-4A8A-9B43-58AD1015CE67}" type="pres">
      <dgm:prSet presAssocID="{6AEC650A-5B7F-4828-A0A3-5D3325C3676F}" presName="sibTrans" presStyleCnt="0"/>
      <dgm:spPr/>
    </dgm:pt>
    <dgm:pt modelId="{2423937F-50A5-4060-82BE-273CFA7AABE3}" type="pres">
      <dgm:prSet presAssocID="{24546F60-59BB-4EF8-9010-E35DA051E5B7}" presName="node" presStyleLbl="node1" presStyleIdx="4" presStyleCnt="6">
        <dgm:presLayoutVars>
          <dgm:bulletEnabled val="1"/>
        </dgm:presLayoutVars>
      </dgm:prSet>
      <dgm:spPr/>
    </dgm:pt>
    <dgm:pt modelId="{789BE752-A076-40A5-99D6-8C80551F9912}" type="pres">
      <dgm:prSet presAssocID="{9BB4C354-82B6-424D-92F5-5578D7AD67CE}" presName="sibTrans" presStyleCnt="0"/>
      <dgm:spPr/>
    </dgm:pt>
    <dgm:pt modelId="{856BFF38-7848-4171-B77F-98E863163A1E}" type="pres">
      <dgm:prSet presAssocID="{FBA19625-998C-4D58-B8DF-836C53A1D5FA}" presName="node" presStyleLbl="node1" presStyleIdx="5" presStyleCnt="6">
        <dgm:presLayoutVars>
          <dgm:bulletEnabled val="1"/>
        </dgm:presLayoutVars>
      </dgm:prSet>
      <dgm:spPr/>
    </dgm:pt>
  </dgm:ptLst>
  <dgm:cxnLst>
    <dgm:cxn modelId="{83893C06-2771-4048-9DC2-330C48A5A289}" srcId="{7B513198-2C95-459B-AA2A-8E1118D4333C}" destId="{E40D434A-DBE7-422F-9302-B05E4F04F058}" srcOrd="2" destOrd="0" parTransId="{85D2B398-C2D8-4886-A9A7-604BB3CEA3A3}" sibTransId="{47C6226F-D481-48B4-833C-3E208DF013FC}"/>
    <dgm:cxn modelId="{53918E06-0EDA-4B49-B397-B78099BF6394}" type="presOf" srcId="{D333D92F-DF86-4AB8-BD6C-38644CFC210C}" destId="{CF83489F-58C0-4F92-A31D-12F2B6189CDC}" srcOrd="0" destOrd="3" presId="urn:microsoft.com/office/officeart/2005/8/layout/hList6"/>
    <dgm:cxn modelId="{7ED3BE0C-5D4B-48D3-9915-3A4DCF73F43D}" type="presOf" srcId="{02464DE0-E1F0-4C91-933A-5D19CAC004E5}" destId="{856BFF38-7848-4171-B77F-98E863163A1E}" srcOrd="0" destOrd="1" presId="urn:microsoft.com/office/officeart/2005/8/layout/hList6"/>
    <dgm:cxn modelId="{AB2D9B16-7183-4F83-BF67-A07541775732}" srcId="{856072BA-40C2-4FC4-B01B-909AD3E90B12}" destId="{021BE58C-2B1E-43CD-84B8-B3056346C523}" srcOrd="0" destOrd="0" parTransId="{057CDCD0-196E-4833-93EE-91042575BD15}" sibTransId="{18A0D13E-A973-4E17-90EF-469828ECFA99}"/>
    <dgm:cxn modelId="{86CAFE1B-861C-4D48-A488-8A6D7D0263F2}" srcId="{325332E8-0E92-4692-A07C-1266C2572532}" destId="{B4E5202F-7D55-47E2-9540-3E959767DAB4}" srcOrd="0" destOrd="0" parTransId="{9902CB5A-432D-43A9-90CD-085EAD74AD1F}" sibTransId="{DBC18661-97DA-42F7-82D8-D9F612C5B232}"/>
    <dgm:cxn modelId="{3AF8AB23-EE6D-4185-BC09-8A8F9C6F4092}" type="presOf" srcId="{325332E8-0E92-4692-A07C-1266C2572532}" destId="{CF83489F-58C0-4F92-A31D-12F2B6189CDC}" srcOrd="0" destOrd="0" presId="urn:microsoft.com/office/officeart/2005/8/layout/hList6"/>
    <dgm:cxn modelId="{1D4ABB25-7509-405F-A0B2-D2CB00FA332A}" srcId="{7B513198-2C95-459B-AA2A-8E1118D4333C}" destId="{51B9747B-A8ED-4433-916C-00A866AC835F}" srcOrd="1" destOrd="0" parTransId="{9F8B1F5C-D924-4DC6-9B0D-ED07933A29A2}" sibTransId="{A1A02C41-11E6-4C7E-9D12-A9134353014D}"/>
    <dgm:cxn modelId="{A8B49835-CD09-481F-BAD6-CB01525C9D39}" srcId="{325332E8-0E92-4692-A07C-1266C2572532}" destId="{D333D92F-DF86-4AB8-BD6C-38644CFC210C}" srcOrd="2" destOrd="0" parTransId="{D6250854-AA76-4090-9E2C-4F7977345FF2}" sibTransId="{6867F271-BD05-4D23-85AB-ECD207B04B3A}"/>
    <dgm:cxn modelId="{71378E37-0228-4863-AD50-A507EEC781E9}" type="presOf" srcId="{8A4F7554-9040-4F24-A943-E01B00C68A90}" destId="{9CD66642-8FF8-47E4-B5DE-168F88D196F6}" srcOrd="0" destOrd="2" presId="urn:microsoft.com/office/officeart/2005/8/layout/hList6"/>
    <dgm:cxn modelId="{2EBA5C60-17F7-4653-A08F-C4190C155F77}" srcId="{D40490BD-3745-4E7B-9A60-2EFD0A1C408E}" destId="{4E0EB4A8-D93A-46C2-A314-01F194346E97}" srcOrd="0" destOrd="0" parTransId="{BB144A6A-CB00-45BB-BD91-C83F5972BADE}" sibTransId="{1666C839-33CC-4359-AC43-BA0314DE6812}"/>
    <dgm:cxn modelId="{704BC660-ECB8-486A-9B3E-F40FEBAB3215}" type="presOf" srcId="{9CCBD926-FD64-451C-BA28-58956E06597B}" destId="{CF83489F-58C0-4F92-A31D-12F2B6189CDC}" srcOrd="0" destOrd="2" presId="urn:microsoft.com/office/officeart/2005/8/layout/hList6"/>
    <dgm:cxn modelId="{5B88B641-46D2-4B9E-80C7-9197097B1698}" srcId="{D40490BD-3745-4E7B-9A60-2EFD0A1C408E}" destId="{325332E8-0E92-4692-A07C-1266C2572532}" srcOrd="3" destOrd="0" parTransId="{E41EB628-6F71-4E73-8663-AB332EF4851F}" sibTransId="{6AEC650A-5B7F-4828-A0A3-5D3325C3676F}"/>
    <dgm:cxn modelId="{FEC8FD6D-1D32-4A55-BEB6-5C4DA1770DDF}" srcId="{D40490BD-3745-4E7B-9A60-2EFD0A1C408E}" destId="{FBA19625-998C-4D58-B8DF-836C53A1D5FA}" srcOrd="5" destOrd="0" parTransId="{5287F301-C938-4097-AB85-EE035B357666}" sibTransId="{7F00410A-7474-47B4-9AB7-BBAE24022FB1}"/>
    <dgm:cxn modelId="{F6FA926E-6135-4FC6-8044-3271F9027B4D}" srcId="{7712EC5F-BFF3-4647-824D-73B231FF1C54}" destId="{8A4F7554-9040-4F24-A943-E01B00C68A90}" srcOrd="1" destOrd="0" parTransId="{63889F13-378A-48B0-AB7B-01330F8D7E16}" sibTransId="{CFF2BF42-3F34-499F-81D3-881CACA6A5F7}"/>
    <dgm:cxn modelId="{6F704C51-B0AF-4F4F-B455-7DC71765118B}" srcId="{7712EC5F-BFF3-4647-824D-73B231FF1C54}" destId="{3BA00E9C-9F16-4DA9-9AB2-0F5D4015447A}" srcOrd="0" destOrd="0" parTransId="{9DDC4A39-F59E-4F2B-8393-8D10108BC92C}" sibTransId="{5ABC0934-5B27-4FF1-A7EB-1D7E611A35D7}"/>
    <dgm:cxn modelId="{E5B9CA76-F5C6-4D90-AD87-381882960932}" srcId="{7712EC5F-BFF3-4647-824D-73B231FF1C54}" destId="{D3A31D76-1C12-4C8C-9BBE-C1913D69F45C}" srcOrd="2" destOrd="0" parTransId="{05C42986-55E1-473A-9D60-ECF920DE42CF}" sibTransId="{E6AD4D00-DD7E-4781-A014-E798C7F38E8C}"/>
    <dgm:cxn modelId="{4FA6D676-AAF0-498E-9ACE-602082BBF7C2}" type="presOf" srcId="{021BE58C-2B1E-43CD-84B8-B3056346C523}" destId="{BB3D6DC2-ADE2-456D-89C1-94E02C5DB7C4}" srcOrd="0" destOrd="1" presId="urn:microsoft.com/office/officeart/2005/8/layout/hList6"/>
    <dgm:cxn modelId="{F7FA647D-EA70-4B60-9CC7-8FB86E909DB8}" type="presOf" srcId="{856072BA-40C2-4FC4-B01B-909AD3E90B12}" destId="{BB3D6DC2-ADE2-456D-89C1-94E02C5DB7C4}" srcOrd="0" destOrd="0" presId="urn:microsoft.com/office/officeart/2005/8/layout/hList6"/>
    <dgm:cxn modelId="{2EF6687D-5280-412D-AD37-2E5C10270A4D}" type="presOf" srcId="{D3A31D76-1C12-4C8C-9BBE-C1913D69F45C}" destId="{9CD66642-8FF8-47E4-B5DE-168F88D196F6}" srcOrd="0" destOrd="3" presId="urn:microsoft.com/office/officeart/2005/8/layout/hList6"/>
    <dgm:cxn modelId="{78C96882-0F2F-449C-9FB6-AAE70DF70740}" type="presOf" srcId="{3BA00E9C-9F16-4DA9-9AB2-0F5D4015447A}" destId="{9CD66642-8FF8-47E4-B5DE-168F88D196F6}" srcOrd="0" destOrd="1" presId="urn:microsoft.com/office/officeart/2005/8/layout/hList6"/>
    <dgm:cxn modelId="{46281A91-9F4F-4C71-8928-5C49E9667509}" srcId="{7712EC5F-BFF3-4647-824D-73B231FF1C54}" destId="{1C4DF6A9-E3DA-4361-A5CE-4B2A2AAEB2A0}" srcOrd="3" destOrd="0" parTransId="{24484FE4-A0C4-4952-A230-1559729FCDB4}" sibTransId="{8C29A987-F2BB-4A3D-A12C-2926B5DA4455}"/>
    <dgm:cxn modelId="{E9EEF294-8C6D-4854-8CDA-63A643762F08}" type="presOf" srcId="{D40490BD-3745-4E7B-9A60-2EFD0A1C408E}" destId="{481E3754-E93E-4196-83DA-EFB64B95107B}" srcOrd="0" destOrd="0" presId="urn:microsoft.com/office/officeart/2005/8/layout/hList6"/>
    <dgm:cxn modelId="{7BF1F894-E03A-45C8-AF8D-977B5006E996}" type="presOf" srcId="{1C4DF6A9-E3DA-4361-A5CE-4B2A2AAEB2A0}" destId="{9CD66642-8FF8-47E4-B5DE-168F88D196F6}" srcOrd="0" destOrd="4" presId="urn:microsoft.com/office/officeart/2005/8/layout/hList6"/>
    <dgm:cxn modelId="{01B21896-1B98-4189-AD00-EF009FD2404A}" type="presOf" srcId="{E40D434A-DBE7-422F-9302-B05E4F04F058}" destId="{856BFF38-7848-4171-B77F-98E863163A1E}" srcOrd="0" destOrd="5" presId="urn:microsoft.com/office/officeart/2005/8/layout/hList6"/>
    <dgm:cxn modelId="{6E03DFA2-8964-4758-BB64-AF8E367695A2}" srcId="{FBA19625-998C-4D58-B8DF-836C53A1D5FA}" destId="{02464DE0-E1F0-4C91-933A-5D19CAC004E5}" srcOrd="0" destOrd="0" parTransId="{C6E55498-47FF-41DC-A5DC-33F23FF069F3}" sibTransId="{D315165C-ACB3-49A0-B12E-223710865471}"/>
    <dgm:cxn modelId="{007088A9-A894-4A92-9A23-2C82B8C95446}" srcId="{D40490BD-3745-4E7B-9A60-2EFD0A1C408E}" destId="{24546F60-59BB-4EF8-9010-E35DA051E5B7}" srcOrd="4" destOrd="0" parTransId="{BFE2B7DA-E15A-4D3D-B7B7-1899B39A60C4}" sibTransId="{9BB4C354-82B6-424D-92F5-5578D7AD67CE}"/>
    <dgm:cxn modelId="{BDBAF4AC-1069-4D98-8D27-4EFD5B9C3899}" type="presOf" srcId="{51B9747B-A8ED-4433-916C-00A866AC835F}" destId="{856BFF38-7848-4171-B77F-98E863163A1E}" srcOrd="0" destOrd="4" presId="urn:microsoft.com/office/officeart/2005/8/layout/hList6"/>
    <dgm:cxn modelId="{1FF4EAB1-3946-4CB0-A6A0-B26A1719D056}" srcId="{856072BA-40C2-4FC4-B01B-909AD3E90B12}" destId="{C158117B-1E66-4328-A7EB-11E7A4265B01}" srcOrd="1" destOrd="0" parTransId="{DB0B6630-6F6C-4FF7-BBA5-612E1303EFE5}" sibTransId="{E4F21F20-DF4A-4B38-A5B0-51EF7CD4C4AD}"/>
    <dgm:cxn modelId="{8F8E87B2-2BDB-4D24-887F-526498F83B45}" type="presOf" srcId="{B4E5202F-7D55-47E2-9540-3E959767DAB4}" destId="{CF83489F-58C0-4F92-A31D-12F2B6189CDC}" srcOrd="0" destOrd="1" presId="urn:microsoft.com/office/officeart/2005/8/layout/hList6"/>
    <dgm:cxn modelId="{283819BE-1BB6-48E0-ACCD-18D3F1018A4D}" type="presOf" srcId="{4E0EB4A8-D93A-46C2-A314-01F194346E97}" destId="{A0B8AA34-67A9-4807-8E7E-7F4F9ADCDEBC}" srcOrd="0" destOrd="0" presId="urn:microsoft.com/office/officeart/2005/8/layout/hList6"/>
    <dgm:cxn modelId="{061940BF-92E9-4D61-BA2D-EB70887EAA74}" type="presOf" srcId="{7712EC5F-BFF3-4647-824D-73B231FF1C54}" destId="{9CD66642-8FF8-47E4-B5DE-168F88D196F6}" srcOrd="0" destOrd="0" presId="urn:microsoft.com/office/officeart/2005/8/layout/hList6"/>
    <dgm:cxn modelId="{A1FA4DC4-7EB5-474D-92F4-A173804E1890}" type="presOf" srcId="{24546F60-59BB-4EF8-9010-E35DA051E5B7}" destId="{2423937F-50A5-4060-82BE-273CFA7AABE3}" srcOrd="0" destOrd="0" presId="urn:microsoft.com/office/officeart/2005/8/layout/hList6"/>
    <dgm:cxn modelId="{324D3ACA-750D-45CB-ACBB-CEDA65DEBCA8}" type="presOf" srcId="{C158117B-1E66-4328-A7EB-11E7A4265B01}" destId="{BB3D6DC2-ADE2-456D-89C1-94E02C5DB7C4}" srcOrd="0" destOrd="2" presId="urn:microsoft.com/office/officeart/2005/8/layout/hList6"/>
    <dgm:cxn modelId="{02CFBECA-294D-480F-A38B-3A3DC431CB5C}" srcId="{FBA19625-998C-4D58-B8DF-836C53A1D5FA}" destId="{7B513198-2C95-459B-AA2A-8E1118D4333C}" srcOrd="1" destOrd="0" parTransId="{6893BD3F-75D9-4EEA-B9B1-2EC3C9959D4F}" sibTransId="{921378C8-1E45-4CF4-9021-D84AD6FA7472}"/>
    <dgm:cxn modelId="{5CBEC3CA-093B-46C9-8CF8-403F755A209B}" type="presOf" srcId="{CC335699-C95E-49DF-A5D5-55760AF70A15}" destId="{856BFF38-7848-4171-B77F-98E863163A1E}" srcOrd="0" destOrd="3" presId="urn:microsoft.com/office/officeart/2005/8/layout/hList6"/>
    <dgm:cxn modelId="{1F39DBDB-A533-4EFE-BB85-DDBB5C2AB3DC}" type="presOf" srcId="{7B513198-2C95-459B-AA2A-8E1118D4333C}" destId="{856BFF38-7848-4171-B77F-98E863163A1E}" srcOrd="0" destOrd="2" presId="urn:microsoft.com/office/officeart/2005/8/layout/hList6"/>
    <dgm:cxn modelId="{5544BEF0-EE1B-4331-B9CD-5BE4013A393B}" srcId="{325332E8-0E92-4692-A07C-1266C2572532}" destId="{9CCBD926-FD64-451C-BA28-58956E06597B}" srcOrd="1" destOrd="0" parTransId="{8A16F0D8-A9F8-4731-9281-7E0F8BC47615}" sibTransId="{DFFD079F-14EE-4F3D-B7C2-9111EAA59FC0}"/>
    <dgm:cxn modelId="{4BB956F1-6335-4C46-935E-1809A7AC56FC}" type="presOf" srcId="{FBA19625-998C-4D58-B8DF-836C53A1D5FA}" destId="{856BFF38-7848-4171-B77F-98E863163A1E}" srcOrd="0" destOrd="0" presId="urn:microsoft.com/office/officeart/2005/8/layout/hList6"/>
    <dgm:cxn modelId="{468FE5F3-3E12-4A38-A033-C1E1C4A71BB1}" srcId="{D40490BD-3745-4E7B-9A60-2EFD0A1C408E}" destId="{7712EC5F-BFF3-4647-824D-73B231FF1C54}" srcOrd="2" destOrd="0" parTransId="{6CE498E8-6717-49F1-AB70-3281A722C453}" sibTransId="{30EB37D3-FCF2-4C26-A93F-216B25236612}"/>
    <dgm:cxn modelId="{04FCECFD-6243-4D91-9A0D-7BC8FF0BC8D6}" srcId="{D40490BD-3745-4E7B-9A60-2EFD0A1C408E}" destId="{856072BA-40C2-4FC4-B01B-909AD3E90B12}" srcOrd="1" destOrd="0" parTransId="{7DA2A184-D127-4F10-9ECB-14FB03C18224}" sibTransId="{A27B2A21-489D-4094-BB1B-C6C1873ED958}"/>
    <dgm:cxn modelId="{E6E050FF-B2A0-44A5-BB78-938A8FAFAB39}" srcId="{7B513198-2C95-459B-AA2A-8E1118D4333C}" destId="{CC335699-C95E-49DF-A5D5-55760AF70A15}" srcOrd="0" destOrd="0" parTransId="{092DC3CB-D164-441C-BBA5-B60BB379D4F6}" sibTransId="{D0BA76F1-3C3C-4E42-8121-6537289A918C}"/>
    <dgm:cxn modelId="{6B7A5A6A-D8DA-4931-9C65-99161EAAA683}" type="presParOf" srcId="{481E3754-E93E-4196-83DA-EFB64B95107B}" destId="{A0B8AA34-67A9-4807-8E7E-7F4F9ADCDEBC}" srcOrd="0" destOrd="0" presId="urn:microsoft.com/office/officeart/2005/8/layout/hList6"/>
    <dgm:cxn modelId="{28C6253E-ABC1-4689-A89B-3B796269F948}" type="presParOf" srcId="{481E3754-E93E-4196-83DA-EFB64B95107B}" destId="{BA10EBB9-DAED-404B-80AC-69A4CF4B8D33}" srcOrd="1" destOrd="0" presId="urn:microsoft.com/office/officeart/2005/8/layout/hList6"/>
    <dgm:cxn modelId="{FDDFFBC1-C0D0-45FD-8D03-4551F3C2F828}" type="presParOf" srcId="{481E3754-E93E-4196-83DA-EFB64B95107B}" destId="{BB3D6DC2-ADE2-456D-89C1-94E02C5DB7C4}" srcOrd="2" destOrd="0" presId="urn:microsoft.com/office/officeart/2005/8/layout/hList6"/>
    <dgm:cxn modelId="{F08C6D1F-EBAA-4E72-A795-491A850CC665}" type="presParOf" srcId="{481E3754-E93E-4196-83DA-EFB64B95107B}" destId="{415D6802-F8A5-4FB0-9D3D-6C465066A2D4}" srcOrd="3" destOrd="0" presId="urn:microsoft.com/office/officeart/2005/8/layout/hList6"/>
    <dgm:cxn modelId="{F9E126CA-536F-44D6-892A-774F4B1902CE}" type="presParOf" srcId="{481E3754-E93E-4196-83DA-EFB64B95107B}" destId="{9CD66642-8FF8-47E4-B5DE-168F88D196F6}" srcOrd="4" destOrd="0" presId="urn:microsoft.com/office/officeart/2005/8/layout/hList6"/>
    <dgm:cxn modelId="{F944CB72-7374-4AF7-B4AC-073620EC29FC}" type="presParOf" srcId="{481E3754-E93E-4196-83DA-EFB64B95107B}" destId="{211DDE59-8CB8-4ED3-94B6-2673AF126F4A}" srcOrd="5" destOrd="0" presId="urn:microsoft.com/office/officeart/2005/8/layout/hList6"/>
    <dgm:cxn modelId="{C5531AA3-02BC-435D-819D-79F7FCBE2494}" type="presParOf" srcId="{481E3754-E93E-4196-83DA-EFB64B95107B}" destId="{CF83489F-58C0-4F92-A31D-12F2B6189CDC}" srcOrd="6" destOrd="0" presId="urn:microsoft.com/office/officeart/2005/8/layout/hList6"/>
    <dgm:cxn modelId="{A8AD3276-44D3-41C6-8B6C-2DC630733522}" type="presParOf" srcId="{481E3754-E93E-4196-83DA-EFB64B95107B}" destId="{C80360D1-ED8F-4A8A-9B43-58AD1015CE67}" srcOrd="7" destOrd="0" presId="urn:microsoft.com/office/officeart/2005/8/layout/hList6"/>
    <dgm:cxn modelId="{91CE8FFA-6BC0-4B87-9C6E-201EF7212638}" type="presParOf" srcId="{481E3754-E93E-4196-83DA-EFB64B95107B}" destId="{2423937F-50A5-4060-82BE-273CFA7AABE3}" srcOrd="8" destOrd="0" presId="urn:microsoft.com/office/officeart/2005/8/layout/hList6"/>
    <dgm:cxn modelId="{8F04AE73-A31F-4FC5-9EE0-BFDF2D3EE95F}" type="presParOf" srcId="{481E3754-E93E-4196-83DA-EFB64B95107B}" destId="{789BE752-A076-40A5-99D6-8C80551F9912}" srcOrd="9" destOrd="0" presId="urn:microsoft.com/office/officeart/2005/8/layout/hList6"/>
    <dgm:cxn modelId="{92FCD137-4022-43B6-B85E-C234B88E8B11}" type="presParOf" srcId="{481E3754-E93E-4196-83DA-EFB64B95107B}" destId="{856BFF38-7848-4171-B77F-98E863163A1E}"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B368F-DD11-481A-9441-64C2DAFC9442}">
      <dsp:nvSpPr>
        <dsp:cNvPr id="0" name=""/>
        <dsp:cNvSpPr/>
      </dsp:nvSpPr>
      <dsp:spPr>
        <a:xfrm>
          <a:off x="292995" y="0"/>
          <a:ext cx="1195300" cy="1195300"/>
        </a:xfrm>
        <a:prstGeom prst="chord">
          <a:avLst>
            <a:gd name="adj1" fmla="val 4800000"/>
            <a:gd name="adj2" fmla="val 1680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CAC90-A0A3-4139-B5D9-7DC7BAD7EAFC}">
      <dsp:nvSpPr>
        <dsp:cNvPr id="0" name=""/>
        <dsp:cNvSpPr/>
      </dsp:nvSpPr>
      <dsp:spPr>
        <a:xfrm>
          <a:off x="412525" y="119530"/>
          <a:ext cx="956240" cy="956240"/>
        </a:xfrm>
        <a:prstGeom prst="pie">
          <a:avLst>
            <a:gd name="adj1" fmla="val 126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C772C-A5B2-4731-8C15-6F8BB9A3B952}">
      <dsp:nvSpPr>
        <dsp:cNvPr id="0" name=""/>
        <dsp:cNvSpPr/>
      </dsp:nvSpPr>
      <dsp:spPr>
        <a:xfrm rot="16200000">
          <a:off x="-1081600" y="2689426"/>
          <a:ext cx="3466372" cy="7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111250">
            <a:lnSpc>
              <a:spcPct val="90000"/>
            </a:lnSpc>
            <a:spcBef>
              <a:spcPct val="0"/>
            </a:spcBef>
            <a:spcAft>
              <a:spcPct val="35000"/>
            </a:spcAft>
            <a:buNone/>
          </a:pPr>
          <a:r>
            <a:rPr lang="nl-BE" sz="2500" kern="1200" dirty="0"/>
            <a:t>Roep om recht</a:t>
          </a:r>
          <a:br>
            <a:rPr lang="nl-BE" sz="2500" kern="1200" dirty="0"/>
          </a:br>
          <a:r>
            <a:rPr lang="nl-BE" sz="2500" kern="1200" dirty="0"/>
            <a:t>(1:1-2:1)</a:t>
          </a:r>
          <a:endParaRPr lang="nl-NL" sz="2500" kern="1200" dirty="0"/>
        </a:p>
      </dsp:txBody>
      <dsp:txXfrm>
        <a:off x="-1081600" y="2689426"/>
        <a:ext cx="3466372" cy="717180"/>
      </dsp:txXfrm>
    </dsp:sp>
    <dsp:sp modelId="{A509F5BB-EAEF-4226-84F8-D9630080A0F8}">
      <dsp:nvSpPr>
        <dsp:cNvPr id="0" name=""/>
        <dsp:cNvSpPr/>
      </dsp:nvSpPr>
      <dsp:spPr>
        <a:xfrm>
          <a:off x="1129705" y="0"/>
          <a:ext cx="2390601" cy="47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r>
            <a:rPr lang="nl-BE" sz="2200" kern="1200" dirty="0"/>
            <a:t>De last (1:1-4)</a:t>
          </a:r>
          <a:endParaRPr lang="nl-NL" sz="2200" kern="1200" dirty="0"/>
        </a:p>
        <a:p>
          <a:pPr marL="0" lvl="0" indent="0" algn="l" defTabSz="977900">
            <a:lnSpc>
              <a:spcPct val="90000"/>
            </a:lnSpc>
            <a:spcBef>
              <a:spcPct val="0"/>
            </a:spcBef>
            <a:spcAft>
              <a:spcPct val="35000"/>
            </a:spcAft>
            <a:buNone/>
          </a:pPr>
          <a:r>
            <a:rPr lang="nl-BE" sz="2200" kern="1200" dirty="0"/>
            <a:t>Gods antwoord (1:5-11)</a:t>
          </a:r>
          <a:endParaRPr lang="nl-NL" sz="2200" kern="1200" dirty="0"/>
        </a:p>
        <a:p>
          <a:pPr marL="0" lvl="0" indent="0" algn="l" defTabSz="977900">
            <a:lnSpc>
              <a:spcPct val="90000"/>
            </a:lnSpc>
            <a:spcBef>
              <a:spcPct val="0"/>
            </a:spcBef>
            <a:spcAft>
              <a:spcPct val="35000"/>
            </a:spcAft>
            <a:buNone/>
          </a:pPr>
          <a:r>
            <a:rPr lang="nl-BE" sz="2200" kern="1200" dirty="0"/>
            <a:t>Reactie op God (1:12-2:1)</a:t>
          </a:r>
          <a:endParaRPr lang="nl-NL" sz="2200" kern="1200" dirty="0"/>
        </a:p>
      </dsp:txBody>
      <dsp:txXfrm>
        <a:off x="1129705" y="0"/>
        <a:ext cx="2390601" cy="4781203"/>
      </dsp:txXfrm>
    </dsp:sp>
    <dsp:sp modelId="{88E545C6-C527-4FEB-8B8A-CD53E7B01156}">
      <dsp:nvSpPr>
        <dsp:cNvPr id="0" name=""/>
        <dsp:cNvSpPr/>
      </dsp:nvSpPr>
      <dsp:spPr>
        <a:xfrm>
          <a:off x="3902849" y="0"/>
          <a:ext cx="1195300" cy="1195300"/>
        </a:xfrm>
        <a:prstGeom prst="chord">
          <a:avLst>
            <a:gd name="adj1" fmla="val 4800000"/>
            <a:gd name="adj2" fmla="val 1680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3F8B4-936D-4632-94CE-970330ECADAC}">
      <dsp:nvSpPr>
        <dsp:cNvPr id="0" name=""/>
        <dsp:cNvSpPr/>
      </dsp:nvSpPr>
      <dsp:spPr>
        <a:xfrm>
          <a:off x="4022379" y="119530"/>
          <a:ext cx="956240" cy="956240"/>
        </a:xfrm>
        <a:prstGeom prst="pie">
          <a:avLst>
            <a:gd name="adj1" fmla="val 90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38F36-93FC-4DF2-8F85-D191B71B28ED}">
      <dsp:nvSpPr>
        <dsp:cNvPr id="0" name=""/>
        <dsp:cNvSpPr/>
      </dsp:nvSpPr>
      <dsp:spPr>
        <a:xfrm rot="16200000">
          <a:off x="2528253" y="2689426"/>
          <a:ext cx="3466372" cy="7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111250">
            <a:lnSpc>
              <a:spcPct val="90000"/>
            </a:lnSpc>
            <a:spcBef>
              <a:spcPct val="0"/>
            </a:spcBef>
            <a:spcAft>
              <a:spcPct val="35000"/>
            </a:spcAft>
            <a:buNone/>
          </a:pPr>
          <a:r>
            <a:rPr lang="nl-BE" sz="2500" kern="1200" dirty="0"/>
            <a:t>Klacht over onrecht</a:t>
          </a:r>
          <a:br>
            <a:rPr lang="nl-BE" sz="2500" kern="1200" dirty="0"/>
          </a:br>
          <a:r>
            <a:rPr lang="nl-BE" sz="2500" kern="1200" dirty="0"/>
            <a:t>(2:2-20)</a:t>
          </a:r>
          <a:endParaRPr lang="nl-NL" sz="2500" kern="1200" dirty="0"/>
        </a:p>
      </dsp:txBody>
      <dsp:txXfrm>
        <a:off x="2528253" y="2689426"/>
        <a:ext cx="3466372" cy="717180"/>
      </dsp:txXfrm>
    </dsp:sp>
    <dsp:sp modelId="{AD167F59-8307-4EBD-8E1E-5F8C02B6DBDA}">
      <dsp:nvSpPr>
        <dsp:cNvPr id="0" name=""/>
        <dsp:cNvSpPr/>
      </dsp:nvSpPr>
      <dsp:spPr>
        <a:xfrm>
          <a:off x="4739560" y="0"/>
          <a:ext cx="2390601" cy="47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r>
            <a:rPr lang="nl-BE" sz="2200" kern="1200" dirty="0"/>
            <a:t>Visioen over recht en onrecht (2:2-4)</a:t>
          </a:r>
          <a:endParaRPr lang="nl-NL" sz="2200" kern="1200" dirty="0"/>
        </a:p>
        <a:p>
          <a:pPr marL="0" lvl="0" indent="0" algn="l" defTabSz="977900">
            <a:lnSpc>
              <a:spcPct val="90000"/>
            </a:lnSpc>
            <a:spcBef>
              <a:spcPct val="0"/>
            </a:spcBef>
            <a:spcAft>
              <a:spcPct val="35000"/>
            </a:spcAft>
            <a:buNone/>
          </a:pPr>
          <a:r>
            <a:rPr lang="nl-BE" sz="2200" kern="1200" dirty="0"/>
            <a:t>Bedrog van de man die Juda aanvalt (2:5)</a:t>
          </a:r>
          <a:endParaRPr lang="nl-NL" sz="2200" kern="1200" dirty="0"/>
        </a:p>
        <a:p>
          <a:pPr marL="0" lvl="0" indent="0" algn="l" defTabSz="977900">
            <a:lnSpc>
              <a:spcPct val="90000"/>
            </a:lnSpc>
            <a:spcBef>
              <a:spcPct val="0"/>
            </a:spcBef>
            <a:spcAft>
              <a:spcPct val="35000"/>
            </a:spcAft>
            <a:buNone/>
          </a:pPr>
          <a:r>
            <a:rPr lang="nl-BE" sz="2200" kern="1200" dirty="0" err="1"/>
            <a:t>Wee-klaag</a:t>
          </a:r>
          <a:r>
            <a:rPr lang="nl-BE" sz="2200" kern="1200" dirty="0"/>
            <a:t> (2:6-20)</a:t>
          </a:r>
          <a:endParaRPr lang="nl-NL" sz="2200" kern="1200" dirty="0"/>
        </a:p>
        <a:p>
          <a:pPr marL="171450" lvl="1" indent="-171450" algn="l" defTabSz="755650">
            <a:lnSpc>
              <a:spcPct val="90000"/>
            </a:lnSpc>
            <a:spcBef>
              <a:spcPct val="0"/>
            </a:spcBef>
            <a:spcAft>
              <a:spcPct val="15000"/>
            </a:spcAft>
            <a:buChar char="•"/>
          </a:pPr>
          <a:r>
            <a:rPr lang="nl-BE" sz="1700" kern="1200" dirty="0"/>
            <a:t>Wee over het volk (2:7-8)</a:t>
          </a:r>
          <a:endParaRPr lang="nl-NL" sz="1700" kern="1200" dirty="0"/>
        </a:p>
        <a:p>
          <a:pPr marL="171450" lvl="1" indent="-171450" algn="l" defTabSz="755650">
            <a:lnSpc>
              <a:spcPct val="90000"/>
            </a:lnSpc>
            <a:spcBef>
              <a:spcPct val="0"/>
            </a:spcBef>
            <a:spcAft>
              <a:spcPct val="15000"/>
            </a:spcAft>
            <a:buChar char="•"/>
          </a:pPr>
          <a:r>
            <a:rPr lang="nl-BE" sz="1700" kern="1200" dirty="0"/>
            <a:t>Wee over het huis (2:9-11)</a:t>
          </a:r>
          <a:endParaRPr lang="nl-NL" sz="1700" kern="1200" dirty="0"/>
        </a:p>
        <a:p>
          <a:pPr marL="171450" lvl="1" indent="-171450" algn="l" defTabSz="755650">
            <a:lnSpc>
              <a:spcPct val="90000"/>
            </a:lnSpc>
            <a:spcBef>
              <a:spcPct val="0"/>
            </a:spcBef>
            <a:spcAft>
              <a:spcPct val="15000"/>
            </a:spcAft>
            <a:buChar char="•"/>
          </a:pPr>
          <a:r>
            <a:rPr lang="nl-BE" sz="1700" kern="1200" dirty="0"/>
            <a:t>Wee over de stad (2:12-14)</a:t>
          </a:r>
          <a:endParaRPr lang="nl-NL" sz="1700" kern="1200" dirty="0"/>
        </a:p>
        <a:p>
          <a:pPr marL="171450" lvl="1" indent="-171450" algn="l" defTabSz="755650">
            <a:lnSpc>
              <a:spcPct val="90000"/>
            </a:lnSpc>
            <a:spcBef>
              <a:spcPct val="0"/>
            </a:spcBef>
            <a:spcAft>
              <a:spcPct val="15000"/>
            </a:spcAft>
            <a:buChar char="•"/>
          </a:pPr>
          <a:r>
            <a:rPr lang="nl-BE" sz="1700" kern="1200" dirty="0"/>
            <a:t>Wee over het onrecht (2:15-18)</a:t>
          </a:r>
          <a:endParaRPr lang="nl-NL" sz="1700" kern="1200" dirty="0"/>
        </a:p>
        <a:p>
          <a:pPr marL="171450" lvl="1" indent="-171450" algn="l" defTabSz="755650">
            <a:lnSpc>
              <a:spcPct val="90000"/>
            </a:lnSpc>
            <a:spcBef>
              <a:spcPct val="0"/>
            </a:spcBef>
            <a:spcAft>
              <a:spcPct val="15000"/>
            </a:spcAft>
            <a:buChar char="•"/>
          </a:pPr>
          <a:r>
            <a:rPr lang="nl-BE" sz="1700" kern="1200" dirty="0"/>
            <a:t>Wee over de afgoden (2:19-20)</a:t>
          </a:r>
          <a:endParaRPr lang="nl-NL" sz="1700" kern="1200" dirty="0"/>
        </a:p>
      </dsp:txBody>
      <dsp:txXfrm>
        <a:off x="4739560" y="0"/>
        <a:ext cx="2390601" cy="4781203"/>
      </dsp:txXfrm>
    </dsp:sp>
    <dsp:sp modelId="{55939C83-D77B-4607-954D-EEC69A9FF3FB}">
      <dsp:nvSpPr>
        <dsp:cNvPr id="0" name=""/>
        <dsp:cNvSpPr/>
      </dsp:nvSpPr>
      <dsp:spPr>
        <a:xfrm>
          <a:off x="7512704" y="0"/>
          <a:ext cx="1195300" cy="1195300"/>
        </a:xfrm>
        <a:prstGeom prst="chord">
          <a:avLst>
            <a:gd name="adj1" fmla="val 4800000"/>
            <a:gd name="adj2" fmla="val 1680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5077C-0A2B-449B-B085-D3FDED626EE7}">
      <dsp:nvSpPr>
        <dsp:cNvPr id="0" name=""/>
        <dsp:cNvSpPr/>
      </dsp:nvSpPr>
      <dsp:spPr>
        <a:xfrm>
          <a:off x="7632234" y="119530"/>
          <a:ext cx="956240" cy="956240"/>
        </a:xfrm>
        <a:prstGeom prst="pie">
          <a:avLst>
            <a:gd name="adj1" fmla="val 54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23BF0-5890-45DE-9412-72B4943B36C6}">
      <dsp:nvSpPr>
        <dsp:cNvPr id="0" name=""/>
        <dsp:cNvSpPr/>
      </dsp:nvSpPr>
      <dsp:spPr>
        <a:xfrm rot="16200000">
          <a:off x="6138108" y="2689426"/>
          <a:ext cx="3466372" cy="71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111250">
            <a:lnSpc>
              <a:spcPct val="90000"/>
            </a:lnSpc>
            <a:spcBef>
              <a:spcPct val="0"/>
            </a:spcBef>
            <a:spcAft>
              <a:spcPct val="35000"/>
            </a:spcAft>
            <a:buNone/>
          </a:pPr>
          <a:r>
            <a:rPr lang="nl-BE" sz="2500" kern="1200" dirty="0"/>
            <a:t>Klaaglied</a:t>
          </a:r>
          <a:br>
            <a:rPr lang="nl-BE" sz="2500" kern="1200" dirty="0"/>
          </a:br>
          <a:r>
            <a:rPr lang="nl-BE" sz="2500" kern="1200" dirty="0"/>
            <a:t>(3:1-19)</a:t>
          </a:r>
          <a:endParaRPr lang="nl-NL" sz="2500" kern="1200" dirty="0"/>
        </a:p>
      </dsp:txBody>
      <dsp:txXfrm>
        <a:off x="6138108" y="2689426"/>
        <a:ext cx="3466372" cy="717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AA34-67A9-4807-8E7E-7F4F9ADCDEBC}">
      <dsp:nvSpPr>
        <dsp:cNvPr id="0" name=""/>
        <dsp:cNvSpPr/>
      </dsp:nvSpPr>
      <dsp:spPr>
        <a:xfrm rot="16200000">
          <a:off x="-1595284" y="1598855"/>
          <a:ext cx="4608512" cy="1410801"/>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857" bIns="0" numCol="1" spcCol="1270" anchor="ctr" anchorCtr="0">
          <a:noAutofit/>
        </a:bodyPr>
        <a:lstStyle/>
        <a:p>
          <a:pPr marL="0" lvl="0" indent="0" algn="ctr" defTabSz="711200">
            <a:lnSpc>
              <a:spcPct val="90000"/>
            </a:lnSpc>
            <a:spcBef>
              <a:spcPct val="0"/>
            </a:spcBef>
            <a:spcAft>
              <a:spcPct val="35000"/>
            </a:spcAft>
            <a:buNone/>
          </a:pPr>
          <a:r>
            <a:rPr lang="nl-BE" sz="1600" kern="1200" dirty="0"/>
            <a:t>A</a:t>
          </a:r>
          <a:br>
            <a:rPr lang="nl-BE" sz="1600" kern="1200" dirty="0"/>
          </a:br>
          <a:r>
            <a:rPr lang="nl-BE" sz="1600" kern="1200" dirty="0"/>
            <a:t>Recht voor de wereld</a:t>
          </a:r>
          <a:br>
            <a:rPr lang="nl-BE" sz="1600" kern="1200" dirty="0"/>
          </a:br>
          <a:r>
            <a:rPr lang="nl-BE" sz="1600" kern="1200" dirty="0"/>
            <a:t>(1:2-3)</a:t>
          </a:r>
          <a:endParaRPr lang="nl-NL" sz="1600" kern="1200" dirty="0"/>
        </a:p>
      </dsp:txBody>
      <dsp:txXfrm rot="5400000">
        <a:off x="3571" y="921702"/>
        <a:ext cx="1410801" cy="2765108"/>
      </dsp:txXfrm>
    </dsp:sp>
    <dsp:sp modelId="{BB3D6DC2-ADE2-456D-89C1-94E02C5DB7C4}">
      <dsp:nvSpPr>
        <dsp:cNvPr id="0" name=""/>
        <dsp:cNvSpPr/>
      </dsp:nvSpPr>
      <dsp:spPr>
        <a:xfrm rot="16200000">
          <a:off x="-78673" y="1598855"/>
          <a:ext cx="4608512" cy="1410801"/>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857" bIns="0" numCol="1" spcCol="1270" anchor="t" anchorCtr="0">
          <a:noAutofit/>
        </a:bodyPr>
        <a:lstStyle/>
        <a:p>
          <a:pPr marL="0" lvl="0" indent="0" algn="ctr" defTabSz="711200">
            <a:lnSpc>
              <a:spcPct val="90000"/>
            </a:lnSpc>
            <a:spcBef>
              <a:spcPct val="0"/>
            </a:spcBef>
            <a:spcAft>
              <a:spcPct val="35000"/>
            </a:spcAft>
            <a:buNone/>
          </a:pPr>
          <a:r>
            <a:rPr lang="nl-BE" sz="1600" kern="1200" dirty="0"/>
            <a:t>B</a:t>
          </a:r>
          <a:br>
            <a:rPr lang="nl-BE" sz="1600" kern="1200" dirty="0"/>
          </a:br>
          <a:r>
            <a:rPr lang="nl-BE" sz="1600" kern="1200" dirty="0"/>
            <a:t>Recht voor Juda</a:t>
          </a:r>
          <a:br>
            <a:rPr lang="nl-BE" sz="1600" kern="1200" dirty="0"/>
          </a:br>
          <a:r>
            <a:rPr lang="nl-BE" sz="1600" kern="1200" dirty="0"/>
            <a:t>(1:4-2:3)</a:t>
          </a:r>
          <a:endParaRPr lang="nl-NL" sz="1600" kern="1200" dirty="0"/>
        </a:p>
        <a:p>
          <a:pPr marL="114300" lvl="1" indent="-114300" algn="l" defTabSz="533400">
            <a:lnSpc>
              <a:spcPct val="90000"/>
            </a:lnSpc>
            <a:spcBef>
              <a:spcPct val="0"/>
            </a:spcBef>
            <a:spcAft>
              <a:spcPct val="15000"/>
            </a:spcAft>
            <a:buChar char="•"/>
          </a:pPr>
          <a:r>
            <a:rPr lang="nl-BE" sz="1200" kern="1200" dirty="0"/>
            <a:t>Oorzaak (1:4-6)</a:t>
          </a:r>
          <a:endParaRPr lang="nl-NL" sz="1200" kern="1200" dirty="0"/>
        </a:p>
        <a:p>
          <a:pPr marL="114300" lvl="1" indent="-114300" algn="l" defTabSz="533400">
            <a:lnSpc>
              <a:spcPct val="90000"/>
            </a:lnSpc>
            <a:spcBef>
              <a:spcPct val="0"/>
            </a:spcBef>
            <a:spcAft>
              <a:spcPct val="15000"/>
            </a:spcAft>
            <a:buChar char="•"/>
          </a:pPr>
          <a:r>
            <a:rPr lang="nl-BE" sz="1200" kern="1200" dirty="0"/>
            <a:t>Verloop (1:7-18)</a:t>
          </a:r>
          <a:endParaRPr lang="nl-NL" sz="1200" kern="1200" dirty="0"/>
        </a:p>
      </dsp:txBody>
      <dsp:txXfrm rot="5400000">
        <a:off x="1520182" y="921702"/>
        <a:ext cx="1410801" cy="2765108"/>
      </dsp:txXfrm>
    </dsp:sp>
    <dsp:sp modelId="{9CD66642-8FF8-47E4-B5DE-168F88D196F6}">
      <dsp:nvSpPr>
        <dsp:cNvPr id="0" name=""/>
        <dsp:cNvSpPr/>
      </dsp:nvSpPr>
      <dsp:spPr>
        <a:xfrm rot="16200000">
          <a:off x="1437938" y="1598855"/>
          <a:ext cx="4608512" cy="1410801"/>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857" bIns="0" numCol="1" spcCol="1270" anchor="t" anchorCtr="0">
          <a:noAutofit/>
        </a:bodyPr>
        <a:lstStyle/>
        <a:p>
          <a:pPr marL="0" lvl="0" indent="0" algn="ctr" defTabSz="711200">
            <a:lnSpc>
              <a:spcPct val="90000"/>
            </a:lnSpc>
            <a:spcBef>
              <a:spcPct val="0"/>
            </a:spcBef>
            <a:spcAft>
              <a:spcPct val="35000"/>
            </a:spcAft>
            <a:buNone/>
          </a:pPr>
          <a:r>
            <a:rPr lang="nl-BE" sz="1600" kern="1200" dirty="0"/>
            <a:t>X</a:t>
          </a:r>
          <a:br>
            <a:rPr lang="nl-BE" sz="1600" kern="1200" dirty="0"/>
          </a:br>
          <a:r>
            <a:rPr lang="nl-BE" sz="1600" kern="1200" dirty="0"/>
            <a:t>Recht voor de volken</a:t>
          </a:r>
          <a:br>
            <a:rPr lang="nl-BE" sz="1600" kern="1200" dirty="0"/>
          </a:br>
          <a:r>
            <a:rPr lang="nl-BE" sz="1600" kern="1200" dirty="0"/>
            <a:t>(2:4-15)</a:t>
          </a:r>
          <a:endParaRPr lang="nl-NL" sz="1600" kern="1200" dirty="0"/>
        </a:p>
        <a:p>
          <a:pPr marL="114300" lvl="1" indent="-114300" algn="l" defTabSz="533400">
            <a:lnSpc>
              <a:spcPct val="90000"/>
            </a:lnSpc>
            <a:spcBef>
              <a:spcPct val="0"/>
            </a:spcBef>
            <a:spcAft>
              <a:spcPct val="15000"/>
            </a:spcAft>
            <a:buChar char="•"/>
          </a:pPr>
          <a:r>
            <a:rPr lang="nl-BE" sz="1200" kern="1200" dirty="0"/>
            <a:t>Westen: Filistijnen</a:t>
          </a:r>
          <a:br>
            <a:rPr lang="nl-BE" sz="1200" kern="1200" dirty="0"/>
          </a:br>
          <a:r>
            <a:rPr lang="nl-BE" sz="1200" kern="1200" dirty="0"/>
            <a:t>(2:4-7)</a:t>
          </a:r>
          <a:endParaRPr lang="nl-NL" sz="1200" kern="1200" dirty="0"/>
        </a:p>
        <a:p>
          <a:pPr marL="114300" lvl="1" indent="-114300" algn="l" defTabSz="533400">
            <a:lnSpc>
              <a:spcPct val="90000"/>
            </a:lnSpc>
            <a:spcBef>
              <a:spcPct val="0"/>
            </a:spcBef>
            <a:spcAft>
              <a:spcPct val="15000"/>
            </a:spcAft>
            <a:buChar char="•"/>
          </a:pPr>
          <a:r>
            <a:rPr lang="nl-BE" sz="1200" kern="1200" dirty="0"/>
            <a:t>Oosten: Moab en Ammon (2:8-11)</a:t>
          </a:r>
          <a:endParaRPr lang="nl-NL" sz="1200" kern="1200" dirty="0"/>
        </a:p>
        <a:p>
          <a:pPr marL="114300" lvl="1" indent="-114300" algn="l" defTabSz="533400">
            <a:lnSpc>
              <a:spcPct val="90000"/>
            </a:lnSpc>
            <a:spcBef>
              <a:spcPct val="0"/>
            </a:spcBef>
            <a:spcAft>
              <a:spcPct val="15000"/>
            </a:spcAft>
            <a:buChar char="•"/>
          </a:pPr>
          <a:r>
            <a:rPr lang="nl-BE" sz="1200" kern="1200" dirty="0"/>
            <a:t>Zuiden: Ethiopië (2:12)</a:t>
          </a:r>
          <a:endParaRPr lang="nl-NL" sz="1200" kern="1200" dirty="0"/>
        </a:p>
        <a:p>
          <a:pPr marL="114300" lvl="1" indent="-114300" algn="l" defTabSz="533400">
            <a:lnSpc>
              <a:spcPct val="90000"/>
            </a:lnSpc>
            <a:spcBef>
              <a:spcPct val="0"/>
            </a:spcBef>
            <a:spcAft>
              <a:spcPct val="15000"/>
            </a:spcAft>
            <a:buChar char="•"/>
          </a:pPr>
          <a:r>
            <a:rPr lang="nl-BE" sz="1200" kern="1200" dirty="0"/>
            <a:t>Noorden: Assyrië</a:t>
          </a:r>
          <a:br>
            <a:rPr lang="nl-BE" sz="1200" kern="1200" dirty="0"/>
          </a:br>
          <a:r>
            <a:rPr lang="nl-BE" sz="1200" kern="1200" dirty="0"/>
            <a:t>(2:13-15)</a:t>
          </a:r>
          <a:endParaRPr lang="nl-NL" sz="1200" kern="1200" dirty="0"/>
        </a:p>
      </dsp:txBody>
      <dsp:txXfrm rot="5400000">
        <a:off x="3036793" y="921702"/>
        <a:ext cx="1410801" cy="2765108"/>
      </dsp:txXfrm>
    </dsp:sp>
    <dsp:sp modelId="{CF83489F-58C0-4F92-A31D-12F2B6189CDC}">
      <dsp:nvSpPr>
        <dsp:cNvPr id="0" name=""/>
        <dsp:cNvSpPr/>
      </dsp:nvSpPr>
      <dsp:spPr>
        <a:xfrm rot="16200000">
          <a:off x="2954549" y="1598855"/>
          <a:ext cx="4608512" cy="1410801"/>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857" bIns="0" numCol="1" spcCol="1270" anchor="t" anchorCtr="0">
          <a:noAutofit/>
        </a:bodyPr>
        <a:lstStyle/>
        <a:p>
          <a:pPr marL="0" lvl="0" indent="0" algn="l" defTabSz="711200">
            <a:lnSpc>
              <a:spcPct val="90000"/>
            </a:lnSpc>
            <a:spcBef>
              <a:spcPct val="0"/>
            </a:spcBef>
            <a:spcAft>
              <a:spcPct val="35000"/>
            </a:spcAft>
            <a:buNone/>
          </a:pPr>
          <a:r>
            <a:rPr lang="nl-BE" sz="1600" kern="1200" dirty="0"/>
            <a:t>B’</a:t>
          </a:r>
          <a:br>
            <a:rPr lang="nl-BE" sz="1600" kern="1200" dirty="0"/>
          </a:br>
          <a:r>
            <a:rPr lang="nl-BE" sz="1600" kern="1200" dirty="0"/>
            <a:t>Recht voor Jeruzalem (3:1-5)</a:t>
          </a:r>
          <a:endParaRPr lang="nl-NL" sz="1600" kern="1200" dirty="0"/>
        </a:p>
        <a:p>
          <a:pPr marL="114300" lvl="1" indent="-114300" algn="l" defTabSz="533400">
            <a:lnSpc>
              <a:spcPct val="90000"/>
            </a:lnSpc>
            <a:spcBef>
              <a:spcPct val="0"/>
            </a:spcBef>
            <a:spcAft>
              <a:spcPct val="15000"/>
            </a:spcAft>
            <a:buChar char="•"/>
          </a:pPr>
          <a:r>
            <a:rPr lang="nl-NL" sz="1200" i="1" kern="1200" dirty="0" err="1"/>
            <a:t>mórə’á</a:t>
          </a:r>
          <a:r>
            <a:rPr lang="nl-NL" sz="1200" i="1" kern="1200" dirty="0"/>
            <a:t>:</a:t>
          </a:r>
          <a:r>
            <a:rPr lang="nl-NL" sz="1200" kern="1200" dirty="0"/>
            <a:t> rebels, illuster</a:t>
          </a:r>
        </a:p>
        <a:p>
          <a:pPr marL="114300" lvl="1" indent="-114300" algn="l" defTabSz="533400">
            <a:lnSpc>
              <a:spcPct val="90000"/>
            </a:lnSpc>
            <a:spcBef>
              <a:spcPct val="0"/>
            </a:spcBef>
            <a:spcAft>
              <a:spcPct val="15000"/>
            </a:spcAft>
            <a:buChar char="•"/>
          </a:pPr>
          <a:r>
            <a:rPr lang="nl-NL" sz="1200" i="1" kern="1200" dirty="0" err="1"/>
            <a:t>nig’áláh</a:t>
          </a:r>
          <a:r>
            <a:rPr lang="nl-NL" sz="1200" i="1" kern="1200" dirty="0"/>
            <a:t>:</a:t>
          </a:r>
          <a:r>
            <a:rPr lang="nl-NL" sz="1200" kern="1200" dirty="0"/>
            <a:t> bezoedeld, verlost</a:t>
          </a:r>
        </a:p>
        <a:p>
          <a:pPr marL="114300" lvl="1" indent="-114300" algn="l" defTabSz="533400">
            <a:lnSpc>
              <a:spcPct val="90000"/>
            </a:lnSpc>
            <a:spcBef>
              <a:spcPct val="0"/>
            </a:spcBef>
            <a:spcAft>
              <a:spcPct val="15000"/>
            </a:spcAft>
            <a:buChar char="•"/>
          </a:pPr>
          <a:r>
            <a:rPr lang="nl-NL" sz="1200" i="1" kern="1200" dirty="0" err="1"/>
            <a:t>jónáh</a:t>
          </a:r>
          <a:r>
            <a:rPr lang="nl-NL" sz="1200" i="1" kern="1200" dirty="0"/>
            <a:t>:</a:t>
          </a:r>
          <a:r>
            <a:rPr lang="nl-NL" sz="1200" kern="1200" dirty="0"/>
            <a:t> geweld, duif</a:t>
          </a:r>
        </a:p>
      </dsp:txBody>
      <dsp:txXfrm rot="5400000">
        <a:off x="4553404" y="921702"/>
        <a:ext cx="1410801" cy="2765108"/>
      </dsp:txXfrm>
    </dsp:sp>
    <dsp:sp modelId="{2423937F-50A5-4060-82BE-273CFA7AABE3}">
      <dsp:nvSpPr>
        <dsp:cNvPr id="0" name=""/>
        <dsp:cNvSpPr/>
      </dsp:nvSpPr>
      <dsp:spPr>
        <a:xfrm rot="16200000">
          <a:off x="4471161" y="1598855"/>
          <a:ext cx="4608512" cy="1410801"/>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857" bIns="0" numCol="1" spcCol="1270" anchor="ctr" anchorCtr="0">
          <a:noAutofit/>
        </a:bodyPr>
        <a:lstStyle/>
        <a:p>
          <a:pPr marL="0" lvl="0" indent="0" algn="ctr" defTabSz="711200">
            <a:lnSpc>
              <a:spcPct val="90000"/>
            </a:lnSpc>
            <a:spcBef>
              <a:spcPct val="0"/>
            </a:spcBef>
            <a:spcAft>
              <a:spcPct val="35000"/>
            </a:spcAft>
            <a:buNone/>
          </a:pPr>
          <a:r>
            <a:rPr lang="nl-BE" sz="1600" kern="1200" dirty="0"/>
            <a:t>A’</a:t>
          </a:r>
          <a:br>
            <a:rPr lang="nl-BE" sz="1600" kern="1200" dirty="0"/>
          </a:br>
          <a:r>
            <a:rPr lang="nl-BE" sz="1600" kern="1200" dirty="0"/>
            <a:t>Recht voor de wereld</a:t>
          </a:r>
          <a:br>
            <a:rPr lang="nl-BE" sz="1600" kern="1200" dirty="0"/>
          </a:br>
          <a:r>
            <a:rPr lang="nl-BE" sz="1600" kern="1200" dirty="0"/>
            <a:t>(3:6-8)</a:t>
          </a:r>
          <a:endParaRPr lang="nl-NL" sz="1600" kern="1200" dirty="0"/>
        </a:p>
      </dsp:txBody>
      <dsp:txXfrm rot="5400000">
        <a:off x="6070016" y="921702"/>
        <a:ext cx="1410801" cy="2765108"/>
      </dsp:txXfrm>
    </dsp:sp>
    <dsp:sp modelId="{856BFF38-7848-4171-B77F-98E863163A1E}">
      <dsp:nvSpPr>
        <dsp:cNvPr id="0" name=""/>
        <dsp:cNvSpPr/>
      </dsp:nvSpPr>
      <dsp:spPr>
        <a:xfrm rot="16200000">
          <a:off x="5987772" y="1598855"/>
          <a:ext cx="4608512" cy="1410801"/>
        </a:xfrm>
        <a:prstGeom prst="flowChartManualOperation">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857" bIns="0" numCol="1" spcCol="1270" anchor="t" anchorCtr="0">
          <a:noAutofit/>
        </a:bodyPr>
        <a:lstStyle/>
        <a:p>
          <a:pPr marL="0" lvl="0" indent="0" algn="l" defTabSz="711200">
            <a:lnSpc>
              <a:spcPct val="90000"/>
            </a:lnSpc>
            <a:spcBef>
              <a:spcPct val="0"/>
            </a:spcBef>
            <a:spcAft>
              <a:spcPct val="35000"/>
            </a:spcAft>
            <a:buNone/>
          </a:pPr>
          <a:r>
            <a:rPr lang="nl-BE" sz="1600" kern="1200" dirty="0"/>
            <a:t>Hoop</a:t>
          </a:r>
          <a:br>
            <a:rPr lang="nl-BE" sz="1600" kern="1200" dirty="0"/>
          </a:br>
          <a:r>
            <a:rPr lang="nl-BE" sz="1600" kern="1200" dirty="0"/>
            <a:t>(3:9-20)</a:t>
          </a:r>
          <a:endParaRPr lang="nl-NL" sz="1600" kern="1200" dirty="0"/>
        </a:p>
        <a:p>
          <a:pPr marL="114300" lvl="1" indent="-114300" algn="l" defTabSz="533400">
            <a:lnSpc>
              <a:spcPct val="90000"/>
            </a:lnSpc>
            <a:spcBef>
              <a:spcPct val="0"/>
            </a:spcBef>
            <a:spcAft>
              <a:spcPct val="15000"/>
            </a:spcAft>
            <a:buChar char="•"/>
          </a:pPr>
          <a:r>
            <a:rPr lang="nl-BE" sz="1200" kern="1200" dirty="0"/>
            <a:t>Reiniging van de volken (3:9)</a:t>
          </a:r>
          <a:endParaRPr lang="nl-NL" sz="1200" kern="1200" dirty="0"/>
        </a:p>
        <a:p>
          <a:pPr marL="114300" lvl="1" indent="-114300" algn="l" defTabSz="533400">
            <a:lnSpc>
              <a:spcPct val="90000"/>
            </a:lnSpc>
            <a:spcBef>
              <a:spcPct val="0"/>
            </a:spcBef>
            <a:spcAft>
              <a:spcPct val="15000"/>
            </a:spcAft>
            <a:buChar char="•"/>
          </a:pPr>
          <a:r>
            <a:rPr lang="nl-BE" sz="1200" kern="1200" dirty="0"/>
            <a:t>Israëls</a:t>
          </a:r>
          <a:endParaRPr lang="nl-NL" sz="1200" kern="1200" dirty="0"/>
        </a:p>
        <a:p>
          <a:pPr marL="228600" lvl="2" indent="-114300" algn="l" defTabSz="533400">
            <a:lnSpc>
              <a:spcPct val="90000"/>
            </a:lnSpc>
            <a:spcBef>
              <a:spcPct val="0"/>
            </a:spcBef>
            <a:spcAft>
              <a:spcPct val="15000"/>
            </a:spcAft>
            <a:buChar char="•"/>
          </a:pPr>
          <a:r>
            <a:rPr lang="nl-BE" sz="1200" kern="1200" dirty="0"/>
            <a:t>Heiliging (3:10-13)</a:t>
          </a:r>
          <a:endParaRPr lang="nl-NL" sz="1200" kern="1200" dirty="0"/>
        </a:p>
        <a:p>
          <a:pPr marL="228600" lvl="2" indent="-114300" algn="l" defTabSz="533400">
            <a:lnSpc>
              <a:spcPct val="90000"/>
            </a:lnSpc>
            <a:spcBef>
              <a:spcPct val="0"/>
            </a:spcBef>
            <a:spcAft>
              <a:spcPct val="15000"/>
            </a:spcAft>
            <a:buChar char="•"/>
          </a:pPr>
          <a:r>
            <a:rPr lang="nl-BE" sz="1200" kern="1200" dirty="0"/>
            <a:t>Vreugde (3:14-17)</a:t>
          </a:r>
          <a:endParaRPr lang="nl-NL" sz="1200" kern="1200" dirty="0"/>
        </a:p>
        <a:p>
          <a:pPr marL="228600" lvl="2" indent="-114300" algn="l" defTabSz="533400">
            <a:lnSpc>
              <a:spcPct val="90000"/>
            </a:lnSpc>
            <a:spcBef>
              <a:spcPct val="0"/>
            </a:spcBef>
            <a:spcAft>
              <a:spcPct val="15000"/>
            </a:spcAft>
            <a:buChar char="•"/>
          </a:pPr>
          <a:r>
            <a:rPr lang="nl-BE" sz="1200" kern="1200" dirty="0"/>
            <a:t>Bijeenbrengen (3:18-20)</a:t>
          </a:r>
          <a:endParaRPr lang="nl-NL" sz="1200" kern="1200" dirty="0"/>
        </a:p>
      </dsp:txBody>
      <dsp:txXfrm rot="5400000">
        <a:off x="7586627" y="921702"/>
        <a:ext cx="1410801" cy="2765108"/>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09102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3548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54774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3364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70549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75702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1429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0573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37944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9591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1227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41202873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5535305" y="619539"/>
            <a:ext cx="2980039" cy="3076690"/>
          </a:xfrm>
          <a:noFill/>
        </p:spPr>
        <p:txBody>
          <a:bodyPr>
            <a:normAutofit/>
          </a:bodyPr>
          <a:lstStyle/>
          <a:p>
            <a:pPr algn="l"/>
            <a:r>
              <a:rPr lang="nl-BE" sz="4100"/>
              <a:t>Habakuk-Sefanja</a:t>
            </a:r>
          </a:p>
        </p:txBody>
      </p:sp>
      <p:sp>
        <p:nvSpPr>
          <p:cNvPr id="3" name="Ondertitel 2"/>
          <p:cNvSpPr>
            <a:spLocks noGrp="1"/>
          </p:cNvSpPr>
          <p:nvPr>
            <p:ph type="subTitle" idx="1"/>
          </p:nvPr>
        </p:nvSpPr>
        <p:spPr>
          <a:xfrm>
            <a:off x="5535306" y="3857695"/>
            <a:ext cx="2980039" cy="1237765"/>
          </a:xfrm>
          <a:noFill/>
        </p:spPr>
        <p:txBody>
          <a:bodyPr>
            <a:normAutofit/>
          </a:bodyPr>
          <a:lstStyle/>
          <a:p>
            <a:pPr algn="l"/>
            <a:r>
              <a:rPr lang="nl-BE" dirty="0"/>
              <a:t>dr. Raymond R. Hausoul</a:t>
            </a:r>
            <a:endParaRPr lang="nl-BE"/>
          </a:p>
        </p:txBody>
      </p:sp>
      <p:pic>
        <p:nvPicPr>
          <p:cNvPr id="1026" name="Picture 2" descr="Afbeelding met verbruiksartikelen voor kantoor, overdekt, schaar, papier&#10;&#10;Door AI gegenereerde inhoud is mogelijk onjuist."/>
          <p:cNvPicPr>
            <a:picLocks noChangeAspect="1" noChangeArrowheads="1"/>
          </p:cNvPicPr>
          <p:nvPr/>
        </p:nvPicPr>
        <p:blipFill>
          <a:blip r:embed="rId2" cstate="print">
            <a:extLst>
              <a:ext uri="{28A0092B-C50C-407E-A947-70E740481C1C}">
                <a14:useLocalDpi xmlns:a14="http://schemas.microsoft.com/office/drawing/2010/main" val="0"/>
              </a:ext>
            </a:extLst>
          </a:blip>
          <a:srcRect t="4607" r="1" b="1"/>
          <a:stretch>
            <a:fillRect/>
          </a:stretch>
        </p:blipFill>
        <p:spPr bwMode="auto">
          <a:xfrm>
            <a:off x="20" y="10"/>
            <a:ext cx="5244655"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89C1E-1445-3EC5-0C44-A53BB37DDC73}"/>
              </a:ext>
            </a:extLst>
          </p:cNvPr>
          <p:cNvSpPr>
            <a:spLocks noGrp="1"/>
          </p:cNvSpPr>
          <p:nvPr>
            <p:ph type="title"/>
          </p:nvPr>
        </p:nvSpPr>
        <p:spPr>
          <a:xfrm>
            <a:off x="457200" y="409228"/>
            <a:ext cx="8229600" cy="889000"/>
          </a:xfrm>
        </p:spPr>
        <p:txBody>
          <a:bodyPr/>
          <a:lstStyle/>
          <a:p>
            <a:r>
              <a:rPr lang="nl-BE" dirty="0"/>
              <a:t>Relatie Habakuk-Nahum</a:t>
            </a:r>
            <a:endParaRPr lang="nl-NL" dirty="0"/>
          </a:p>
        </p:txBody>
      </p:sp>
      <p:sp>
        <p:nvSpPr>
          <p:cNvPr id="3" name="Tijdelijke aanduiding voor inhoud 2">
            <a:extLst>
              <a:ext uri="{FF2B5EF4-FFF2-40B4-BE49-F238E27FC236}">
                <a16:creationId xmlns:a16="http://schemas.microsoft.com/office/drawing/2014/main" id="{40FE8A95-A0E3-7E48-792A-8AD2E2A77262}"/>
              </a:ext>
            </a:extLst>
          </p:cNvPr>
          <p:cNvSpPr>
            <a:spLocks noGrp="1"/>
          </p:cNvSpPr>
          <p:nvPr>
            <p:ph idx="1"/>
          </p:nvPr>
        </p:nvSpPr>
        <p:spPr>
          <a:xfrm>
            <a:off x="457200" y="1201316"/>
            <a:ext cx="8507288" cy="1944216"/>
          </a:xfrm>
        </p:spPr>
        <p:txBody>
          <a:bodyPr>
            <a:normAutofit/>
          </a:bodyPr>
          <a:lstStyle/>
          <a:p>
            <a:r>
              <a:rPr lang="nl-BE" dirty="0"/>
              <a:t>Gaan over volken (Assyriërs, Babyloniërs).</a:t>
            </a:r>
          </a:p>
          <a:p>
            <a:r>
              <a:rPr lang="nl-BE" dirty="0"/>
              <a:t>Nahum begint en Habakuk eindigt met zang.</a:t>
            </a:r>
          </a:p>
          <a:p>
            <a:r>
              <a:rPr lang="nl-BE" dirty="0"/>
              <a:t>Nahum kijkt achteruit, Habakuk kijkt vooruit.</a:t>
            </a:r>
          </a:p>
          <a:p>
            <a:endParaRPr lang="nl-NL" dirty="0"/>
          </a:p>
        </p:txBody>
      </p:sp>
      <p:pic>
        <p:nvPicPr>
          <p:cNvPr id="5" name="Afbeelding 4">
            <a:extLst>
              <a:ext uri="{FF2B5EF4-FFF2-40B4-BE49-F238E27FC236}">
                <a16:creationId xmlns:a16="http://schemas.microsoft.com/office/drawing/2014/main" id="{13128330-1327-7F87-3C7E-BEA10EC4B154}"/>
              </a:ext>
            </a:extLst>
          </p:cNvPr>
          <p:cNvPicPr>
            <a:picLocks noChangeAspect="1"/>
          </p:cNvPicPr>
          <p:nvPr/>
        </p:nvPicPr>
        <p:blipFill>
          <a:blip r:embed="rId2"/>
          <a:stretch>
            <a:fillRect/>
          </a:stretch>
        </p:blipFill>
        <p:spPr>
          <a:xfrm>
            <a:off x="555" y="3145532"/>
            <a:ext cx="9143445" cy="2660909"/>
          </a:xfrm>
          <a:prstGeom prst="rect">
            <a:avLst/>
          </a:prstGeom>
        </p:spPr>
      </p:pic>
    </p:spTree>
    <p:extLst>
      <p:ext uri="{BB962C8B-B14F-4D97-AF65-F5344CB8AC3E}">
        <p14:creationId xmlns:p14="http://schemas.microsoft.com/office/powerpoint/2010/main" val="250896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6D002-2D1D-53AF-2C14-C7E489E21D0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B563A57-DC98-F734-8BC7-1EBA2AC5DB3C}"/>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887E41A2-DC3E-29F6-A200-B7EED5BB5F31}"/>
              </a:ext>
            </a:extLst>
          </p:cNvPr>
          <p:cNvPicPr>
            <a:picLocks noChangeAspect="1"/>
          </p:cNvPicPr>
          <p:nvPr/>
        </p:nvPicPr>
        <p:blipFill>
          <a:blip r:embed="rId2"/>
          <a:stretch>
            <a:fillRect/>
          </a:stretch>
        </p:blipFill>
        <p:spPr>
          <a:xfrm>
            <a:off x="0" y="0"/>
            <a:ext cx="9150532" cy="5715000"/>
          </a:xfrm>
          <a:prstGeom prst="rect">
            <a:avLst/>
          </a:prstGeom>
        </p:spPr>
      </p:pic>
    </p:spTree>
    <p:extLst>
      <p:ext uri="{BB962C8B-B14F-4D97-AF65-F5344CB8AC3E}">
        <p14:creationId xmlns:p14="http://schemas.microsoft.com/office/powerpoint/2010/main" val="218410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6D65804E-F071-C958-338E-91176FE0F3C2}"/>
              </a:ext>
            </a:extLst>
          </p:cNvPr>
          <p:cNvGraphicFramePr>
            <a:graphicFrameLocks noGrp="1"/>
          </p:cNvGraphicFramePr>
          <p:nvPr>
            <p:ph idx="1"/>
            <p:extLst>
              <p:ext uri="{D42A27DB-BD31-4B8C-83A1-F6EECF244321}">
                <p14:modId xmlns:p14="http://schemas.microsoft.com/office/powerpoint/2010/main" val="1249954716"/>
              </p:ext>
            </p:extLst>
          </p:nvPr>
        </p:nvGraphicFramePr>
        <p:xfrm>
          <a:off x="35496" y="697260"/>
          <a:ext cx="9001000" cy="478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69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05E0707-66C3-51DA-AA98-136EC4DB0DE8}"/>
              </a:ext>
            </a:extLst>
          </p:cNvPr>
          <p:cNvSpPr>
            <a:spLocks noGrp="1"/>
          </p:cNvSpPr>
          <p:nvPr>
            <p:ph idx="1"/>
          </p:nvPr>
        </p:nvSpPr>
        <p:spPr>
          <a:xfrm>
            <a:off x="457200" y="697260"/>
            <a:ext cx="8229600" cy="4781520"/>
          </a:xfrm>
        </p:spPr>
        <p:txBody>
          <a:bodyPr>
            <a:normAutofit/>
          </a:bodyPr>
          <a:lstStyle/>
          <a:p>
            <a:pPr marL="109728" indent="0">
              <a:buNone/>
            </a:pPr>
            <a:r>
              <a:rPr lang="nl-BE" dirty="0"/>
              <a:t>‘Rabbi </a:t>
            </a:r>
            <a:r>
              <a:rPr lang="nl-BE" dirty="0" err="1"/>
              <a:t>Simlai</a:t>
            </a:r>
            <a:r>
              <a:rPr lang="nl-BE" dirty="0"/>
              <a:t> zei tijdens zijn preek: “Zeshonderddertien principes werden aan Mozes doorgegeven ... David kwam en reduceerde ze tot elf ... Jesaja kwam en reduceerde ze tot zes ... Micha kwam en reduceerde ze tot drie ... Opnieuw kwam Jesaja en reduceerde ze tot twee, zoals geschreven staat: ‘Onderhoudt het recht en doet gerechtigheid’ [Jes. 56:1]. Amos kwam en reduceerde ze tot één, zoals geschreven staat: ‘Zoekt Mij en leeft’ [Am. 5:4]. Tegenover dit sprak rabbi Izaäk ben </a:t>
            </a:r>
            <a:r>
              <a:rPr lang="nl-BE" dirty="0" err="1"/>
              <a:t>Nahman</a:t>
            </a:r>
            <a:r>
              <a:rPr lang="nl-BE" dirty="0"/>
              <a:t> samenvattend: “Zoek me door opmerkzaam te zijn voor de hele Thora en leef?” Maar het is Habakuk die kwam en ze allemaal tot één principe terug leidde, zoals geschreven staat: ‘de rechtvaardige zal door zijn geloof leven’ [Hab. 2:4].</a:t>
            </a:r>
          </a:p>
          <a:p>
            <a:pPr marL="109728" indent="0" algn="r">
              <a:buNone/>
            </a:pPr>
            <a:r>
              <a:rPr lang="nl-BE" dirty="0"/>
              <a:t>– Babylonische Talmoed, traktaat </a:t>
            </a:r>
            <a:r>
              <a:rPr lang="nl-BE" i="1" dirty="0" err="1"/>
              <a:t>Makkoth</a:t>
            </a:r>
            <a:r>
              <a:rPr lang="nl-BE" i="1" dirty="0"/>
              <a:t> </a:t>
            </a:r>
            <a:r>
              <a:rPr lang="nl-BE" dirty="0"/>
              <a:t>23b-24a.</a:t>
            </a:r>
            <a:endParaRPr lang="nl-NL" dirty="0"/>
          </a:p>
        </p:txBody>
      </p:sp>
    </p:spTree>
    <p:extLst>
      <p:ext uri="{BB962C8B-B14F-4D97-AF65-F5344CB8AC3E}">
        <p14:creationId xmlns:p14="http://schemas.microsoft.com/office/powerpoint/2010/main" val="45060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CEB4-2737-CC71-44DE-F91676F0FB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047E1B-0BCE-5183-262F-FF514FC34578}"/>
              </a:ext>
            </a:extLst>
          </p:cNvPr>
          <p:cNvSpPr>
            <a:spLocks noGrp="1"/>
          </p:cNvSpPr>
          <p:nvPr>
            <p:ph type="title"/>
          </p:nvPr>
        </p:nvSpPr>
        <p:spPr>
          <a:xfrm>
            <a:off x="457200" y="265212"/>
            <a:ext cx="8229600" cy="889000"/>
          </a:xfrm>
        </p:spPr>
        <p:txBody>
          <a:bodyPr/>
          <a:lstStyle/>
          <a:p>
            <a:r>
              <a:rPr lang="nl-BE" dirty="0" err="1"/>
              <a:t>Sefanja</a:t>
            </a:r>
            <a:endParaRPr lang="nl-NL" dirty="0"/>
          </a:p>
        </p:txBody>
      </p:sp>
      <p:graphicFrame>
        <p:nvGraphicFramePr>
          <p:cNvPr id="4" name="Tijdelijke aanduiding voor inhoud 3">
            <a:extLst>
              <a:ext uri="{FF2B5EF4-FFF2-40B4-BE49-F238E27FC236}">
                <a16:creationId xmlns:a16="http://schemas.microsoft.com/office/drawing/2014/main" id="{A63FB0E1-CA05-CF97-5647-5ED95FBF39E6}"/>
              </a:ext>
            </a:extLst>
          </p:cNvPr>
          <p:cNvGraphicFramePr>
            <a:graphicFrameLocks noGrp="1"/>
          </p:cNvGraphicFramePr>
          <p:nvPr>
            <p:ph idx="1"/>
            <p:extLst>
              <p:ext uri="{D42A27DB-BD31-4B8C-83A1-F6EECF244321}">
                <p14:modId xmlns:p14="http://schemas.microsoft.com/office/powerpoint/2010/main" val="2652385049"/>
              </p:ext>
            </p:extLst>
          </p:nvPr>
        </p:nvGraphicFramePr>
        <p:xfrm>
          <a:off x="35496" y="1057300"/>
          <a:ext cx="90010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0018897"/>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183</TotalTime>
  <Words>404</Words>
  <Application>Microsoft Office PowerPoint</Application>
  <PresentationFormat>Diavoorstelling (16:10)</PresentationFormat>
  <Paragraphs>43</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Office 2013 - 2022 Thema</vt:lpstr>
      <vt:lpstr>Habakuk-Sefanja</vt:lpstr>
      <vt:lpstr>Relatie Habakuk-Nahum</vt:lpstr>
      <vt:lpstr>PowerPoint-presentatie</vt:lpstr>
      <vt:lpstr>PowerPoint-presentatie</vt:lpstr>
      <vt:lpstr>PowerPoint-presentatie</vt:lpstr>
      <vt:lpstr>Sefanja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56</cp:revision>
  <dcterms:created xsi:type="dcterms:W3CDTF">2019-09-04T13:46:42Z</dcterms:created>
  <dcterms:modified xsi:type="dcterms:W3CDTF">2025-10-13T10:01:27Z</dcterms:modified>
</cp:coreProperties>
</file>